
<file path=[Content_Types].xml><?xml version="1.0" encoding="utf-8"?>
<Types xmlns="http://schemas.openxmlformats.org/package/2006/content-types">
  <Override PartName="/ppt/slides/slide30.xml" ContentType="application/vnd.openxmlformats-officedocument.presentationml.slide+xml"/>
  <Override PartName="/ppt/slides/slide24.xml" ContentType="application/vnd.openxmlformats-officedocument.presentationml.slide+xml"/>
  <Override PartName="/ppt/slideLayouts/slideLayout99.xml" ContentType="application/vnd.openxmlformats-officedocument.presentationml.slideLayout+xml"/>
  <Override PartName="/ppt/slideLayouts/slideLayout41.xml" ContentType="application/vnd.openxmlformats-officedocument.presentationml.slideLayout+xml"/>
  <Override PartName="/ppt/slideLayouts/slideLayout35.xml" ContentType="application/vnd.openxmlformats-officedocument.presentationml.slideLayout+xml"/>
  <Override PartName="/ppt/diagrams/quickStyle5.xml" ContentType="application/vnd.openxmlformats-officedocument.drawingml.diagramStyle+xml"/>
  <Override PartName="/ppt/diagrams/colors3.xml" ContentType="application/vnd.openxmlformats-officedocument.drawingml.diagramColors+xml"/>
  <Override PartName="/ppt/slideMasters/slideMaster9.xml" ContentType="application/vnd.openxmlformats-officedocument.presentationml.slideMaster+xml"/>
  <Override PartName="/ppt/slideLayouts/slideLayout77.xml" ContentType="application/vnd.openxmlformats-officedocument.presentationml.slideLayout+xml"/>
  <Override PartName="/ppt/slides/slide50.xml" ContentType="application/vnd.openxmlformats-officedocument.presentationml.slide+xml"/>
  <Override PartName="/ppt/slideLayouts/slideLayout13.xml" ContentType="application/vnd.openxmlformats-officedocument.presentationml.slideLayout+xml"/>
  <Override PartName="/ppt/slides/slide44.xml" ContentType="application/vnd.openxmlformats-officedocument.presentationml.slide+xml"/>
  <Override PartName="/ppt/slideLayouts/slideLayout105.xml" ContentType="application/vnd.openxmlformats-officedocument.presentationml.slideLayout+xml"/>
  <Override PartName="/ppt/slideLayouts/slideLayout55.xml" ContentType="application/vnd.openxmlformats-officedocument.presentationml.slideLayout+xml"/>
  <Override PartName="/ppt/diagrams/data8.xml" ContentType="application/vnd.openxmlformats-officedocument.drawingml.diagramData+xml"/>
  <Override PartName="/ppt/slides/slide22.xml" ContentType="application/vnd.openxmlformats-officedocument.presentationml.slide+xml"/>
  <Override PartName="/ppt/slideLayouts/slideLayout97.xml" ContentType="application/vnd.openxmlformats-officedocument.presentationml.slideLayout+xml"/>
  <Override PartName="/ppt/diagrams/quickStyle3.xml" ContentType="application/vnd.openxmlformats-officedocument.drawingml.diagramStyle+xml"/>
  <Override PartName="/ppt/slideLayouts/slideLayout33.xml" ContentType="application/vnd.openxmlformats-officedocument.presentationml.slideLayout+xml"/>
  <Override PartName="/ppt/diagrams/colors1.xml" ContentType="application/vnd.openxmlformats-officedocument.drawingml.diagramColors+xml"/>
  <Override PartName="/ppt/slideMasters/slideMaster7.xml" ContentType="application/vnd.openxmlformats-officedocument.presentationml.slideMaster+xml"/>
  <Override PartName="/ppt/slideLayouts/slideLayout75.xml" ContentType="application/vnd.openxmlformats-officedocument.presentationml.slideLayout+xml"/>
  <Default Extension="xml" ContentType="application/xml"/>
  <Override PartName="/ppt/slideLayouts/slideLayout119.xml" ContentType="application/vnd.openxmlformats-officedocument.presentationml.slideLayout+xml"/>
  <Override PartName="/ppt/slideLayouts/slideLayout11.xml" ContentType="application/vnd.openxmlformats-officedocument.presentationml.slideLayout+xml"/>
  <Override PartName="/ppt/slides/slide42.xml" ContentType="application/vnd.openxmlformats-officedocument.presentationml.slide+xml"/>
  <Override PartName="/ppt/slideLayouts/slideLayout103.xml" ContentType="application/vnd.openxmlformats-officedocument.presentationml.slideLayout+xml"/>
  <Override PartName="/ppt/slideLayouts/slideLayout53.xml" ContentType="application/vnd.openxmlformats-officedocument.presentationml.slideLayout+xml"/>
  <Override PartName="/ppt/diagrams/data6.xml" ContentType="application/vnd.openxmlformats-officedocument.drawingml.diagramData+xml"/>
  <Override PartName="/ppt/slides/slide20.xml" ContentType="application/vnd.openxmlformats-officedocument.presentationml.slide+xml"/>
  <Override PartName="/ppt/slideLayouts/slideLayout95.xml" ContentType="application/vnd.openxmlformats-officedocument.presentationml.slideLayout+xml"/>
  <Override PartName="/ppt/diagrams/quickStyle1.xml" ContentType="application/vnd.openxmlformats-officedocument.drawingml.diagramStyle+xml"/>
  <Override PartName="/ppt/slideLayouts/slideLayout31.xml" ContentType="application/vnd.openxmlformats-officedocument.presentationml.slideLayout+xml"/>
  <Override PartName="/ppt/slideMasters/slideMaster5.xml" ContentType="application/vnd.openxmlformats-officedocument.presentationml.slideMaster+xml"/>
  <Override PartName="/ppt/slideLayouts/slideLayout73.xml" ContentType="application/vnd.openxmlformats-officedocument.presentationml.slideLayout+xml"/>
  <Override PartName="/ppt/slideLayouts/slideLayout117.xml" ContentType="application/vnd.openxmlformats-officedocument.presentationml.slideLayout+xml"/>
  <Override PartName="/ppt/slides/slide40.xml" ContentType="application/vnd.openxmlformats-officedocument.presentationml.slide+xml"/>
  <Override PartName="/ppt/notesSlides/notesSlide7.xml" ContentType="application/vnd.openxmlformats-officedocument.presentationml.notesSlide+xml"/>
  <Override PartName="/ppt/slideLayouts/slideLayout101.xml" ContentType="application/vnd.openxmlformats-officedocument.presentationml.slideLayout+xml"/>
  <Override PartName="/ppt/slides/slide9.xml" ContentType="application/vnd.openxmlformats-officedocument.presentationml.slide+xml"/>
  <Default Extension="jpeg" ContentType="image/jpeg"/>
  <Override PartName="/ppt/slideLayouts/slideLayout51.xml" ContentType="application/vnd.openxmlformats-officedocument.presentationml.slideLayout+xml"/>
  <Override PartName="/ppt/diagrams/data4.xml" ContentType="application/vnd.openxmlformats-officedocument.drawingml.diagramData+xml"/>
  <Override PartName="/ppt/theme/theme12.xml" ContentType="application/vnd.openxmlformats-officedocument.theme+xml"/>
  <Override PartName="/ppt/slideLayouts/slideLayout93.xml" ContentType="application/vnd.openxmlformats-officedocument.presentationml.slideLayout+xml"/>
  <Override PartName="/ppt/slideLayouts/slideLayout87.xml" ContentType="application/vnd.openxmlformats-officedocument.presentationml.slideLayout+xml"/>
  <Override PartName="/docProps/app.xml" ContentType="application/vnd.openxmlformats-officedocument.extended-properties+xml"/>
  <Override PartName="/ppt/slides/slide60.xml" ContentType="application/vnd.openxmlformats-officedocument.presentationml.slide+xml"/>
  <Override PartName="/ppt/slideMasters/slideMaster3.xml" ContentType="application/vnd.openxmlformats-officedocument.presentationml.slideMaster+xml"/>
  <Override PartName="/ppt/slideLayouts/slideLayout8.xml" ContentType="application/vnd.openxmlformats-officedocument.presentationml.slideLayout+xml"/>
  <Override PartName="/ppt/slideLayouts/slideLayout71.xml" ContentType="application/vnd.openxmlformats-officedocument.presentationml.slideLayout+xml"/>
  <Override PartName="/ppt/slideLayouts/slideLayout115.xml" ContentType="application/vnd.openxmlformats-officedocument.presentationml.slideLayout+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diagrams/data2.xml" ContentType="application/vnd.openxmlformats-officedocument.drawingml.diagramData+xml"/>
  <Override PartName="/ppt/diagrams/drawing7.xml" ContentType="application/vnd.ms-office.drawingml.diagramDrawing+xml"/>
  <Override PartName="/ppt/theme/theme10.xml" ContentType="application/vnd.openxmlformats-officedocument.theme+xml"/>
  <Override PartName="/ppt/slideLayouts/slideLayout91.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s/slide39.xml" ContentType="application/vnd.openxmlformats-officedocument.presentationml.slide+xml"/>
  <Override PartName="/ppt/slideLayouts/slideLayout113.xml" ContentType="application/vnd.openxmlformats-officedocument.presentationml.slideLayout+xml"/>
  <Override PartName="/ppt/slideLayouts/slideLayout63.xml" ContentType="application/vnd.openxmlformats-officedocument.presentationml.slideLayout+xml"/>
  <Override PartName="/ppt/notesSlides/notesSlide3.xml" ContentType="application/vnd.openxmlformats-officedocument.presentationml.notesSlide+xml"/>
  <Override PartName="/ppt/slides/slide5.xml" ContentType="application/vnd.openxmlformats-officedocument.presentationml.slide+xml"/>
  <Override PartName="/ppt/slides/slide17.xml" ContentType="application/vnd.openxmlformats-officedocument.presentationml.slide+xml"/>
  <Override PartName="/ppt/slideLayouts/slideLayout28.xml" ContentType="application/vnd.openxmlformats-officedocument.presentationml.slideLayout+xml"/>
  <Override PartName="/ppt/diagrams/drawing5.xml" ContentType="application/vnd.ms-office.drawingml.diagramDrawing+xml"/>
  <Override PartName="/ppt/slides/slide59.xml" ContentType="application/vnd.openxmlformats-officedocument.presentationml.slide+xml"/>
  <Override PartName="/ppt/slideLayouts/slideLayout83.xml" ContentType="application/vnd.openxmlformats-officedocument.presentationml.slideLayout+xml"/>
  <Override PartName="/ppt/theme/theme7.xml" ContentType="application/vnd.openxmlformats-officedocument.theme+xml"/>
  <Override PartName="/ppt/slideMasters/slideMaster12.xml" ContentType="application/vnd.openxmlformats-officedocument.presentationml.slideMaster+xml"/>
  <Override PartName="/ppt/slides/slide37.xml" ContentType="application/vnd.openxmlformats-officedocument.presentationml.slide+xml"/>
  <Default Extension="pdf" ContentType="application/pdf"/>
  <Override PartName="/ppt/slideLayouts/slideLayout111.xml" ContentType="application/vnd.openxmlformats-officedocument.presentationml.slideLayout+xml"/>
  <Override PartName="/ppt/slideLayouts/slideLayout4.xml" ContentType="application/vnd.openxmlformats-officedocument.presentationml.slideLayout+xml"/>
  <Override PartName="/ppt/slideLayouts/slideLayout48.xml" ContentType="application/vnd.openxmlformats-officedocument.presentationml.slideLayout+xml"/>
  <Override PartName="/ppt/slideLayouts/slideLayout61.xml" ContentType="application/vnd.openxmlformats-officedocument.presentationml.slideLayout+xml"/>
  <Override PartName="/ppt/diagrams/layout7.xml" ContentType="application/vnd.openxmlformats-officedocument.drawingml.diagram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slideLayouts/slideLayout26.xml" ContentType="application/vnd.openxmlformats-officedocument.presentationml.slideLayout+xml"/>
  <Override PartName="/ppt/diagrams/drawing3.xml" ContentType="application/vnd.ms-office.drawingml.diagramDrawing+xml"/>
  <Override PartName="/ppt/slides/slide57.xml" ContentType="application/vnd.openxmlformats-officedocument.presentationml.slide+xml"/>
  <Override PartName="/ppt/slideLayouts/slideLayout68.xml" ContentType="application/vnd.openxmlformats-officedocument.presentationml.slideLayout+xml"/>
  <Override PartName="/ppt/slideLayouts/slideLayout81.xml" ContentType="application/vnd.openxmlformats-officedocument.presentationml.slideLayout+xml"/>
  <Override PartName="/ppt/notesSlides/notesSlide8.xml" ContentType="application/vnd.openxmlformats-officedocument.presentationml.notesSlide+xml"/>
  <Override PartName="/ppt/theme/theme5.xml" ContentType="application/vnd.openxmlformats-officedocument.theme+xml"/>
  <Override PartName="/ppt/slideMasters/slideMaster10.xml" ContentType="application/vnd.openxmlformats-officedocument.presentationml.slideMaster+xml"/>
  <Override PartName="/ppt/slideLayouts/slideLayout2.xml" ContentType="application/vnd.openxmlformats-officedocument.presentationml.slideLayout+xml"/>
  <Override PartName="/ppt/slides/slide35.xml" ContentType="application/vnd.openxmlformats-officedocument.presentationml.slide+xml"/>
  <Override PartName="/ppt/diagrams/layout5.xml" ContentType="application/vnd.openxmlformats-officedocument.drawingml.diagramLayout+xml"/>
  <Override PartName="/ppt/slides/slide29.xml" ContentType="application/vnd.openxmlformats-officedocument.presentationml.slide+xml"/>
  <Override PartName="/ppt/slideLayouts/slideLayout46.xml" ContentType="application/vnd.openxmlformats-officedocument.presentationml.slideLayout+xml"/>
  <Override PartName="/ppt/slides/slide1.xml" ContentType="application/vnd.openxmlformats-officedocument.presentationml.slide+xml"/>
  <Override PartName="/ppt/slides/slide13.xml" ContentType="application/vnd.openxmlformats-officedocument.presentationml.slide+xml"/>
  <Override PartName="/ppt/diagrams/colors8.xml" ContentType="application/vnd.openxmlformats-officedocument.drawingml.diagramColors+xml"/>
  <Override PartName="/ppt/slideLayouts/slideLayout24.xml" ContentType="application/vnd.openxmlformats-officedocument.presentationml.slideLayout+xml"/>
  <Override PartName="/ppt/diagrams/drawing1.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slides/slide49.xml" ContentType="application/vnd.openxmlformats-officedocument.presentationml.slide+xml"/>
  <Override PartName="/ppt/slideLayouts/slideLayout66.xml" ContentType="application/vnd.openxmlformats-officedocument.presentationml.slideLayout+xml"/>
  <Override PartName="/ppt/theme/theme3.xml" ContentType="application/vnd.openxmlformats-officedocument.them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diagrams/layout3.xml" ContentType="application/vnd.openxmlformats-officedocument.drawingml.diagramLayout+xml"/>
  <Override PartName="/ppt/slideLayouts/slideLayout44.xml" ContentType="application/vnd.openxmlformats-officedocument.presentationml.slideLayout+xml"/>
  <Override PartName="/ppt/slides/slide27.xml" ContentType="application/vnd.openxmlformats-officedocument.presentationml.slide+xml"/>
  <Override PartName="/docProps/core.xml" ContentType="application/vnd.openxmlformats-package.core-properties+xml"/>
  <Override PartName="/ppt/slideLayouts/slideLayout38.xml" ContentType="application/vnd.openxmlformats-officedocument.presentationml.slideLayout+xml"/>
  <Override PartName="/ppt/diagrams/quickStyle8.xml" ContentType="application/vnd.openxmlformats-officedocument.drawingml.diagramStyle+xml"/>
  <Override PartName="/ppt/tags/tag1.xml" ContentType="application/vnd.openxmlformats-officedocument.presentationml.tags+xml"/>
  <Override PartName="/ppt/slides/slide11.xml" ContentType="application/vnd.openxmlformats-officedocument.presentationml.slide+xml"/>
  <Override PartName="/ppt/diagrams/colors6.xml" ContentType="application/vnd.openxmlformats-officedocument.drawingml.diagramColors+xml"/>
  <Override PartName="/ppt/slideLayouts/slideLayout22.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slides/slide47.xml" ContentType="application/vnd.openxmlformats-officedocument.presentationml.slide+xml"/>
  <Override PartName="/ppt/slideLayouts/slideLayout108.xml" ContentType="application/vnd.openxmlformats-officedocument.presentationml.slideLayout+xml"/>
  <Override PartName="/ppt/theme/theme1.xml" ContentType="application/vnd.openxmlformats-officedocument.theme+xml"/>
  <Override PartName="/ppt/slideLayouts/slideLayout58.xml" ContentType="application/vnd.openxmlformats-officedocument.presentationml.slideLayout+xml"/>
  <Override PartName="/ppt/notesSlides/notesSlide12.xml" ContentType="application/vnd.openxmlformats-officedocument.presentationml.notesSlide+xml"/>
  <Override PartName="/ppt/slides/slide31.xml" ContentType="application/vnd.openxmlformats-officedocument.presentationml.slide+xml"/>
  <Override PartName="/ppt/diagrams/layout1.xml" ContentType="application/vnd.openxmlformats-officedocument.drawingml.diagramLayout+xml"/>
  <Override PartName="/ppt/slides/slide25.xml" ContentType="application/vnd.openxmlformats-officedocument.presentationml.slide+xml"/>
  <Override PartName="/ppt/slideLayouts/slideLayout42.xml" ContentType="application/vnd.openxmlformats-officedocument.presentationml.slideLayout+xml"/>
  <Override PartName="/ppt/slideLayouts/slideLayout36.xml" ContentType="application/vnd.openxmlformats-officedocument.presentationml.slideLayout+xml"/>
  <Override PartName="/ppt/diagrams/quickStyle6.xml" ContentType="application/vnd.openxmlformats-officedocument.drawingml.diagramStyle+xml"/>
  <Default Extension="wdp" ContentType="image/vnd.ms-photo"/>
  <Override PartName="/ppt/diagrams/colors4.xml" ContentType="application/vnd.openxmlformats-officedocument.drawingml.diagramColors+xml"/>
  <Override PartName="/ppt/slideLayouts/slideLayout20.xml" ContentType="application/vnd.openxmlformats-officedocument.presentationml.slideLayout+xml"/>
  <Override PartName="/ppt/slideLayouts/slideLayout78.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s/slide45.xml" ContentType="application/vnd.openxmlformats-officedocument.presentationml.slide+xml"/>
  <Override PartName="/ppt/slideLayouts/slideLayout106.xml" ContentType="application/vnd.openxmlformats-officedocument.presentationml.slideLayout+xml"/>
  <Override PartName="/ppt/slideLayouts/slideLayout56.xml" ContentType="application/vnd.openxmlformats-officedocument.presentationml.slideLayout+xml"/>
  <Override PartName="/ppt/slides/slide23.xml" ContentType="application/vnd.openxmlformats-officedocument.presentationml.slide+xml"/>
  <Override PartName="/ppt/slideLayouts/slideLayout98.xml" ContentType="application/vnd.openxmlformats-officedocument.presentationml.slideLayout+xml"/>
  <Override PartName="/ppt/slideLayouts/slideLayout40.xml" ContentType="application/vnd.openxmlformats-officedocument.presentationml.slideLayout+xml"/>
  <Override PartName="/ppt/slideLayouts/slideLayout34.xml" ContentType="application/vnd.openxmlformats-officedocument.presentationml.slideLayout+xml"/>
  <Override PartName="/ppt/diagrams/quickStyle4.xml" ContentType="application/vnd.openxmlformats-officedocument.drawingml.diagramStyle+xml"/>
  <Override PartName="/ppt/diagrams/colors2.xml" ContentType="application/vnd.openxmlformats-officedocument.drawingml.diagramColors+xml"/>
  <Override PartName="/ppt/slideMasters/slideMaster8.xml" ContentType="application/vnd.openxmlformats-officedocument.presentationml.slideMaster+xml"/>
  <Override PartName="/ppt/slideLayouts/slideLayout76.xml" ContentType="application/vnd.openxmlformats-officedocument.presentationml.slideLayout+xml"/>
  <Override PartName="/ppt/slideLayouts/slideLayout12.xml" ContentType="application/vnd.openxmlformats-officedocument.presentationml.slideLayout+xml"/>
  <Override PartName="/ppt/slides/slide43.xml" ContentType="application/vnd.openxmlformats-officedocument.presentationml.slide+xml"/>
  <Override PartName="/ppt/slideLayouts/slideLayout104.xml" ContentType="application/vnd.openxmlformats-officedocument.presentationml.slideLayout+xml"/>
  <Override PartName="/ppt/slideLayouts/slideLayout54.xml" ContentType="application/vnd.openxmlformats-officedocument.presentationml.slideLayout+xml"/>
  <Override PartName="/ppt/diagrams/data7.xml" ContentType="application/vnd.openxmlformats-officedocument.drawingml.diagramData+xml"/>
  <Override PartName="/ppt/slides/slide21.xml" ContentType="application/vnd.openxmlformats-officedocument.presentationml.slide+xml"/>
  <Override PartName="/ppt/slideLayouts/slideLayout96.xml" ContentType="application/vnd.openxmlformats-officedocument.presentationml.slideLayout+xml"/>
  <Override PartName="/ppt/diagrams/quickStyle2.xml" ContentType="application/vnd.openxmlformats-officedocument.drawingml.diagramStyle+xml"/>
  <Override PartName="/ppt/slideLayouts/slideLayout32.xml" ContentType="application/vnd.openxmlformats-officedocument.presentationml.slideLayout+xml"/>
  <Override PartName="/ppt/notesMasters/notesMaster1.xml" ContentType="application/vnd.openxmlformats-officedocument.presentationml.notesMaster+xml"/>
  <Override PartName="/ppt/slideMasters/slideMaster6.xml" ContentType="application/vnd.openxmlformats-officedocument.presentationml.slideMaster+xml"/>
  <Default Extension="gif" ContentType="image/gif"/>
  <Override PartName="/ppt/slideLayouts/slideLayout74.xml" ContentType="application/vnd.openxmlformats-officedocument.presentationml.slideLayout+xml"/>
  <Override PartName="/ppt/slideLayouts/slideLayout118.xml" ContentType="application/vnd.openxmlformats-officedocument.presentationml.slideLayout+xml"/>
  <Override PartName="/ppt/slideLayouts/slideLayout10.xml" ContentType="application/vnd.openxmlformats-officedocument.presentationml.slideLayout+xml"/>
  <Override PartName="/ppt/slides/slide41.xml" ContentType="application/vnd.openxmlformats-officedocument.presentationml.slide+xml"/>
  <Override PartName="/ppt/presentation.xml" ContentType="application/vnd.openxmlformats-officedocument.presentationml.presentation.main+xml"/>
  <Override PartName="/ppt/slideLayouts/slideLayout102.xml" ContentType="application/vnd.openxmlformats-officedocument.presentationml.slideLayout+xml"/>
  <Override PartName="/ppt/slideLayouts/slideLayout52.xml" ContentType="application/vnd.openxmlformats-officedocument.presentationml.slideLayout+xml"/>
  <Override PartName="/ppt/diagrams/data5.xml" ContentType="application/vnd.openxmlformats-officedocument.drawingml.diagramData+xml"/>
  <Override PartName="/ppt/theme/theme13.xml" ContentType="application/vnd.openxmlformats-officedocument.theme+xml"/>
  <Override PartName="/ppt/slideLayouts/slideLayout94.xml" ContentType="application/vnd.openxmlformats-officedocument.presentationml.slideLayout+xml"/>
  <Override PartName="/ppt/slideLayouts/slideLayout30.xml" ContentType="application/vnd.openxmlformats-officedocument.presentationml.slideLayout+xml"/>
  <Override PartName="/ppt/slideLayouts/slideLayout88.xml" ContentType="application/vnd.openxmlformats-officedocument.presentationml.slideLayout+xml"/>
  <Override PartName="/ppt/slides/slide61.xml" ContentType="application/vnd.openxmlformats-officedocument.presentationml.slide+xml"/>
  <Override PartName="/ppt/slideMasters/slideMaster4.xml" ContentType="application/vnd.openxmlformats-officedocument.presentationml.slideMaster+xml"/>
  <Override PartName="/ppt/slideLayouts/slideLayout9.xml" ContentType="application/vnd.openxmlformats-officedocument.presentationml.slideLayout+xml"/>
  <Override PartName="/ppt/slideLayouts/slideLayout72.xml" ContentType="application/vnd.openxmlformats-officedocument.presentationml.slideLayout+xml"/>
  <Override PartName="/ppt/slideLayouts/slideLayout116.xml" ContentType="application/vnd.openxmlformats-officedocument.presentationml.slideLayout+xml"/>
  <Override PartName="/ppt/notesSlides/notesSlide6.xml" ContentType="application/vnd.openxmlformats-officedocument.presentationml.notesSlide+xml"/>
  <Override PartName="/ppt/slideLayouts/slideLayout100.xml" ContentType="application/vnd.openxmlformats-officedocument.presentationml.slideLayout+xml"/>
  <Override PartName="/ppt/slides/slide8.xml" ContentType="application/vnd.openxmlformats-officedocument.presentationml.slide+xml"/>
  <Override PartName="/ppt/slideLayouts/slideLayout50.xml" ContentType="application/vnd.openxmlformats-officedocument.presentationml.slideLayout+xml"/>
  <Override PartName="/ppt/diagrams/data3.xml" ContentType="application/vnd.openxmlformats-officedocument.drawingml.diagramData+xml"/>
  <Override PartName="/ppt/diagrams/drawing8.xml" ContentType="application/vnd.ms-office.drawingml.diagramDrawing+xml"/>
  <Override PartName="/ppt/theme/theme11.xml" ContentType="application/vnd.openxmlformats-officedocument.theme+xml"/>
  <Default Extension="avi" ContentType="video/avi"/>
  <Override PartName="/ppt/slideLayouts/slideLayout92.xml" ContentType="application/vnd.openxmlformats-officedocument.presentationml.slideLayout+xml"/>
  <Override PartName="/ppt/slideLayouts/slideLayout86.xml" ContentType="application/vnd.openxmlformats-officedocument.presentationml.slideLayout+xml"/>
  <Override PartName="/ppt/slideMasters/slideMaster2.xml" ContentType="application/vnd.openxmlformats-officedocument.presentationml.slideMaster+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114.xml" ContentType="application/vnd.openxmlformats-officedocument.presentationml.slideLayout+xml"/>
  <Override PartName="/ppt/slideLayouts/slideLayout64.xml" ContentType="application/vnd.openxmlformats-officedocument.presentationml.slideLayout+xml"/>
  <Override PartName="/ppt/notesSlides/notesSlide4.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diagrams/data1.xml" ContentType="application/vnd.openxmlformats-officedocument.drawingml.diagramData+xml"/>
  <Override PartName="/ppt/slideLayouts/slideLayout29.xml" ContentType="application/vnd.openxmlformats-officedocument.presentationml.slideLayout+xml"/>
  <Override PartName="/ppt/diagrams/drawing6.xml" ContentType="application/vnd.ms-office.drawingml.diagramDrawing+xml"/>
  <Override PartName="/ppt/slideLayouts/slideLayout90.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ableStyles.xml" ContentType="application/vnd.openxmlformats-officedocument.presentationml.tableStyles+xml"/>
  <Override PartName="/ppt/slideLayouts/slideLayout5.xml" ContentType="application/vnd.openxmlformats-officedocument.presentationml.slideLayout+xml"/>
  <Override PartName="/ppt/slides/slide38.xml" ContentType="application/vnd.openxmlformats-officedocument.presentationml.slide+xml"/>
  <Override PartName="/ppt/diagrams/layout8.xml" ContentType="application/vnd.openxmlformats-officedocument.drawingml.diagramLayout+xml"/>
  <Override PartName="/ppt/slideLayouts/slideLayout112.xml" ContentType="application/vnd.openxmlformats-officedocument.presentationml.slideLayout+xml"/>
  <Override PartName="/ppt/slideLayouts/slideLayout49.xml" ContentType="application/vnd.openxmlformats-officedocument.presentationml.slideLayout+xml"/>
  <Override PartName="/ppt/slideLayouts/slideLayout62.xml" ContentType="application/vnd.openxmlformats-officedocument.presentationml.slideLayout+xml"/>
  <Default Extension="bin" ContentType="application/vnd.openxmlformats-officedocument.presentationml.printerSettings"/>
  <Override PartName="/ppt/notesSlides/notesSlide2.xml" ContentType="application/vnd.openxmlformats-officedocument.presentationml.notes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slideLayouts/slideLayout27.xml" ContentType="application/vnd.openxmlformats-officedocument.presentationml.slideLayout+xml"/>
  <Override PartName="/ppt/diagrams/drawing4.xml" ContentType="application/vnd.ms-office.drawingml.diagramDrawing+xml"/>
  <Override PartName="/ppt/slides/slide58.xml" ContentType="application/vnd.openxmlformats-officedocument.presentationml.slide+xml"/>
  <Override PartName="/ppt/slideLayouts/slideLayout69.xml" ContentType="application/vnd.openxmlformats-officedocument.presentationml.slideLayout+xml"/>
  <Override PartName="/ppt/slideLayouts/slideLayout82.xml" ContentType="application/vnd.openxmlformats-officedocument.presentationml.slideLayout+xml"/>
  <Override PartName="/ppt/notesSlides/notesSlide9.xml" ContentType="application/vnd.openxmlformats-officedocument.presentationml.notesSlide+xml"/>
  <Override PartName="/ppt/theme/theme6.xml" ContentType="application/vnd.openxmlformats-officedocument.theme+xml"/>
  <Override PartName="/ppt/slideMasters/slideMaster11.xml" ContentType="application/vnd.openxmlformats-officedocument.presentationml.slideMaster+xml"/>
  <Override PartName="/ppt/slideLayouts/slideLayout3.xml" ContentType="application/vnd.openxmlformats-officedocument.presentationml.slideLayout+xml"/>
  <Override PartName="/ppt/slides/slide36.xml" ContentType="application/vnd.openxmlformats-officedocument.presentationml.slide+xml"/>
  <Override PartName="/ppt/slideLayouts/slideLayout110.xml" ContentType="application/vnd.openxmlformats-officedocument.presentationml.slideLayout+xml"/>
  <Override PartName="/ppt/diagrams/layout6.xml" ContentType="application/vnd.openxmlformats-officedocument.drawingml.diagramLayout+xml"/>
  <Override PartName="/ppt/slideLayouts/slideLayout47.xml" ContentType="application/vnd.openxmlformats-officedocument.presentationml.slideLayout+xml"/>
  <Override PartName="/ppt/slideLayouts/slideLayout60.xml" ContentType="application/vnd.openxmlformats-officedocument.presentationml.slideLayout+xml"/>
  <Override PartName="/ppt/slides/slide2.xml" ContentType="application/vnd.openxmlformats-officedocument.presentationml.slide+xml"/>
  <Override PartName="/ppt/slides/slide14.xml" ContentType="application/vnd.openxmlformats-officedocument.presentationml.slide+xml"/>
  <Override PartName="/ppt/slideLayouts/slideLayout89.xml" ContentType="application/vnd.openxmlformats-officedocument.presentationml.slideLayout+xml"/>
  <Override PartName="/ppt/slideLayouts/slideLayout25.xml" ContentType="application/vnd.openxmlformats-officedocument.presentationml.slideLayout+xml"/>
  <Override PartName="/ppt/diagrams/drawing2.xml" ContentType="application/vnd.ms-office.drawingml.diagramDrawing+xml"/>
  <Override PartName="/ppt/slides/slide56.xml" ContentType="application/vnd.openxmlformats-officedocument.presentationml.slide+xml"/>
  <Override PartName="/ppt/slideLayouts/slideLayout19.xml" ContentType="application/vnd.openxmlformats-officedocument.presentationml.slideLayout+xml"/>
  <Override PartName="/ppt/slideLayouts/slideLayout67.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1.xml" ContentType="application/vnd.openxmlformats-officedocument.presentationml.slideLayout+xml"/>
  <Override PartName="/ppt/slides/slide34.xml" ContentType="application/vnd.openxmlformats-officedocument.presentationml.slide+xml"/>
  <Override PartName="/ppt/diagrams/layout4.xml" ContentType="application/vnd.openxmlformats-officedocument.drawingml.diagramLayout+xml"/>
  <Override PartName="/ppt/slides/slide28.xml" ContentType="application/vnd.openxmlformats-officedocument.presentationml.slide+xml"/>
  <Override PartName="/ppt/slideLayouts/slideLayout45.xml" ContentType="application/vnd.openxmlformats-officedocument.presentationml.slideLayout+xml"/>
  <Override PartName="/ppt/slideLayouts/slideLayout39.xml" ContentType="application/vnd.openxmlformats-officedocument.presentationml.slideLayout+xml"/>
  <Default Extension="png" ContentType="image/png"/>
  <Override PartName="/ppt/slides/slide12.xml" ContentType="application/vnd.openxmlformats-officedocument.presentationml.slide+xml"/>
  <Default Extension="wmf" ContentType="image/x-wmf"/>
  <Override PartName="/ppt/diagrams/colors7.xml" ContentType="application/vnd.openxmlformats-officedocument.drawingml.diagramColors+xml"/>
  <Override PartName="/ppt/slideLayouts/slideLayout23.xml" ContentType="application/vnd.openxmlformats-officedocument.presentationml.slideLayout+xml"/>
  <Default Extension="emf" ContentType="image/x-emf"/>
  <Override PartName="/ppt/slides/slide54.xml" ContentType="application/vnd.openxmlformats-officedocument.presentationml.slide+xml"/>
  <Override PartName="/ppt/slideLayouts/slideLayout17.xml" ContentType="application/vnd.openxmlformats-officedocument.presentationml.slideLayout+xml"/>
  <Default Extension="rels" ContentType="application/vnd.openxmlformats-package.relationships+xml"/>
  <Override PartName="/ppt/slides/slide48.xml" ContentType="application/vnd.openxmlformats-officedocument.presentationml.slide+xml"/>
  <Override PartName="/ppt/slideLayouts/slideLayout65.xml" ContentType="application/vnd.openxmlformats-officedocument.presentationml.slideLayout+xml"/>
  <Override PartName="/ppt/slideLayouts/slideLayout109.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notesSlides/notesSlide13.xml" ContentType="application/vnd.openxmlformats-officedocument.presentationml.notesSlide+xml"/>
  <Override PartName="/ppt/slides/slide32.xml" ContentType="application/vnd.openxmlformats-officedocument.presentationml.slide+xml"/>
  <Override PartName="/ppt/diagrams/layout2.xml" ContentType="application/vnd.openxmlformats-officedocument.drawingml.diagramLayout+xml"/>
  <Override PartName="/ppt/slideLayouts/slideLayout43.xml" ContentType="application/vnd.openxmlformats-officedocument.presentationml.slideLayout+xml"/>
  <Override PartName="/ppt/slides/slide26.xml" ContentType="application/vnd.openxmlformats-officedocument.presentationml.slide+xml"/>
  <Override PartName="/ppt/slideLayouts/slideLayout37.xml" ContentType="application/vnd.openxmlformats-officedocument.presentationml.slideLayout+xml"/>
  <Override PartName="/ppt/diagrams/quickStyle7.xml" ContentType="application/vnd.openxmlformats-officedocument.drawingml.diagramStyle+xml"/>
  <Override PartName="/ppt/slides/slide10.xml" ContentType="application/vnd.openxmlformats-officedocument.presentationml.slide+xml"/>
  <Override PartName="/ppt/diagrams/colors5.xml" ContentType="application/vnd.openxmlformats-officedocument.drawingml.diagramColors+xml"/>
  <Override PartName="/ppt/slideLayouts/slideLayout21.xml" ContentType="application/vnd.openxmlformats-officedocument.presentationml.slideLayout+xml"/>
  <Override PartName="/ppt/slideLayouts/slideLayout79.xml" ContentType="application/vnd.openxmlformats-officedocument.presentationml.slideLayout+xml"/>
  <Override PartName="/ppt/slides/slide52.xml" ContentType="application/vnd.openxmlformats-officedocument.presentationml.slide+xml"/>
  <Override PartName="/ppt/slideLayouts/slideLayout15.xml" ContentType="application/vnd.openxmlformats-officedocument.presentationml.slideLayout+xml"/>
  <Override PartName="/ppt/slides/slide46.xml" ContentType="application/vnd.openxmlformats-officedocument.presentationml.slide+xml"/>
  <Override PartName="/ppt/presProps.xml" ContentType="application/vnd.openxmlformats-officedocument.presentationml.presProps+xml"/>
  <Override PartName="/ppt/slideLayouts/slideLayout107.xml" ContentType="application/vnd.openxmlformats-officedocument.presentationml.slideLayout+xml"/>
  <Override PartName="/ppt/slideLayouts/slideLayout57.xml" ContentType="application/vnd.openxmlformats-officedocument.presentationml.slideLayout+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08" r:id="rId1"/>
    <p:sldMasterId id="2147483842" r:id="rId2"/>
    <p:sldMasterId id="2147483847" r:id="rId3"/>
    <p:sldMasterId id="2147483859" r:id="rId4"/>
    <p:sldMasterId id="2147483871" r:id="rId5"/>
    <p:sldMasterId id="2147483883" r:id="rId6"/>
    <p:sldMasterId id="2147483895" r:id="rId7"/>
    <p:sldMasterId id="2147483943" r:id="rId8"/>
    <p:sldMasterId id="2147483955" r:id="rId9"/>
    <p:sldMasterId id="2147483961" r:id="rId10"/>
    <p:sldMasterId id="2147483973" r:id="rId11"/>
    <p:sldMasterId id="2147483985" r:id="rId12"/>
  </p:sldMasterIdLst>
  <p:notesMasterIdLst>
    <p:notesMasterId r:id="rId74"/>
  </p:notesMasterIdLst>
  <p:sldIdLst>
    <p:sldId id="577" r:id="rId13"/>
    <p:sldId id="264" r:id="rId14"/>
    <p:sldId id="899" r:id="rId15"/>
    <p:sldId id="332" r:id="rId16"/>
    <p:sldId id="909" r:id="rId17"/>
    <p:sldId id="910" r:id="rId18"/>
    <p:sldId id="911" r:id="rId19"/>
    <p:sldId id="912" r:id="rId20"/>
    <p:sldId id="913" r:id="rId21"/>
    <p:sldId id="914" r:id="rId22"/>
    <p:sldId id="915" r:id="rId23"/>
    <p:sldId id="916" r:id="rId24"/>
    <p:sldId id="917" r:id="rId25"/>
    <p:sldId id="918" r:id="rId26"/>
    <p:sldId id="919" r:id="rId27"/>
    <p:sldId id="901" r:id="rId28"/>
    <p:sldId id="942" r:id="rId29"/>
    <p:sldId id="943" r:id="rId30"/>
    <p:sldId id="944" r:id="rId31"/>
    <p:sldId id="972" r:id="rId32"/>
    <p:sldId id="945" r:id="rId33"/>
    <p:sldId id="946" r:id="rId34"/>
    <p:sldId id="947" r:id="rId35"/>
    <p:sldId id="949" r:id="rId36"/>
    <p:sldId id="951" r:id="rId37"/>
    <p:sldId id="952" r:id="rId38"/>
    <p:sldId id="953" r:id="rId39"/>
    <p:sldId id="955" r:id="rId40"/>
    <p:sldId id="956" r:id="rId41"/>
    <p:sldId id="957" r:id="rId42"/>
    <p:sldId id="959" r:id="rId43"/>
    <p:sldId id="903" r:id="rId44"/>
    <p:sldId id="932" r:id="rId45"/>
    <p:sldId id="933" r:id="rId46"/>
    <p:sldId id="934" r:id="rId47"/>
    <p:sldId id="935" r:id="rId48"/>
    <p:sldId id="936" r:id="rId49"/>
    <p:sldId id="937" r:id="rId50"/>
    <p:sldId id="938" r:id="rId51"/>
    <p:sldId id="905" r:id="rId52"/>
    <p:sldId id="960" r:id="rId53"/>
    <p:sldId id="961" r:id="rId54"/>
    <p:sldId id="962" r:id="rId55"/>
    <p:sldId id="963" r:id="rId56"/>
    <p:sldId id="964" r:id="rId57"/>
    <p:sldId id="965" r:id="rId58"/>
    <p:sldId id="966" r:id="rId59"/>
    <p:sldId id="967" r:id="rId60"/>
    <p:sldId id="968" r:id="rId61"/>
    <p:sldId id="969" r:id="rId62"/>
    <p:sldId id="970" r:id="rId63"/>
    <p:sldId id="971" r:id="rId64"/>
    <p:sldId id="907" r:id="rId65"/>
    <p:sldId id="460" r:id="rId66"/>
    <p:sldId id="867" r:id="rId67"/>
    <p:sldId id="897" r:id="rId68"/>
    <p:sldId id="941" r:id="rId69"/>
    <p:sldId id="516" r:id="rId70"/>
    <p:sldId id="939" r:id="rId71"/>
    <p:sldId id="535" r:id="rId72"/>
    <p:sldId id="908" r:id="rId73"/>
  </p:sldIdLst>
  <p:sldSz cx="9144000" cy="6858000" type="screen4x3"/>
  <p:notesSz cx="6858000" cy="9144000"/>
  <p:defaultTex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1" algn="l" defTabSz="457082" rtl="0" eaLnBrk="1" latinLnBrk="0" hangingPunct="1">
      <a:defRPr sz="1800" kern="1200">
        <a:solidFill>
          <a:schemeClr val="tx1"/>
        </a:solidFill>
        <a:latin typeface="+mn-lt"/>
        <a:ea typeface="+mn-ea"/>
        <a:cs typeface="+mn-cs"/>
      </a:defRPr>
    </a:lvl3pPr>
    <a:lvl4pPr marL="1371244" algn="l" defTabSz="457082" rtl="0" eaLnBrk="1" latinLnBrk="0" hangingPunct="1">
      <a:defRPr sz="1800" kern="1200">
        <a:solidFill>
          <a:schemeClr val="tx1"/>
        </a:solidFill>
        <a:latin typeface="+mn-lt"/>
        <a:ea typeface="+mn-ea"/>
        <a:cs typeface="+mn-cs"/>
      </a:defRPr>
    </a:lvl4pPr>
    <a:lvl5pPr marL="1828322" algn="l" defTabSz="457082" rtl="0" eaLnBrk="1" latinLnBrk="0" hangingPunct="1">
      <a:defRPr sz="1800" kern="1200">
        <a:solidFill>
          <a:schemeClr val="tx1"/>
        </a:solidFill>
        <a:latin typeface="+mn-lt"/>
        <a:ea typeface="+mn-ea"/>
        <a:cs typeface="+mn-cs"/>
      </a:defRPr>
    </a:lvl5pPr>
    <a:lvl6pPr marL="2285404" algn="l" defTabSz="457082" rtl="0" eaLnBrk="1" latinLnBrk="0" hangingPunct="1">
      <a:defRPr sz="1800" kern="1200">
        <a:solidFill>
          <a:schemeClr val="tx1"/>
        </a:solidFill>
        <a:latin typeface="+mn-lt"/>
        <a:ea typeface="+mn-ea"/>
        <a:cs typeface="+mn-cs"/>
      </a:defRPr>
    </a:lvl6pPr>
    <a:lvl7pPr marL="2742486" algn="l" defTabSz="457082" rtl="0" eaLnBrk="1" latinLnBrk="0" hangingPunct="1">
      <a:defRPr sz="1800" kern="1200">
        <a:solidFill>
          <a:schemeClr val="tx1"/>
        </a:solidFill>
        <a:latin typeface="+mn-lt"/>
        <a:ea typeface="+mn-ea"/>
        <a:cs typeface="+mn-cs"/>
      </a:defRPr>
    </a:lvl7pPr>
    <a:lvl8pPr marL="3199566" algn="l" defTabSz="457082" rtl="0" eaLnBrk="1" latinLnBrk="0" hangingPunct="1">
      <a:defRPr sz="1800" kern="1200">
        <a:solidFill>
          <a:schemeClr val="tx1"/>
        </a:solidFill>
        <a:latin typeface="+mn-lt"/>
        <a:ea typeface="+mn-ea"/>
        <a:cs typeface="+mn-cs"/>
      </a:defRPr>
    </a:lvl8pPr>
    <a:lvl9pPr marL="3656645" algn="l" defTabSz="457082"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21518" autoAdjust="0"/>
    <p:restoredTop sz="90158" autoAdjust="0"/>
  </p:normalViewPr>
  <p:slideViewPr>
    <p:cSldViewPr snapToGrid="0" snapToObjects="1">
      <p:cViewPr>
        <p:scale>
          <a:sx n="75" d="100"/>
          <a:sy n="75" d="100"/>
        </p:scale>
        <p:origin x="-960" y="-46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73" Type="http://schemas.openxmlformats.org/officeDocument/2006/relationships/slide" Target="slides/slide61.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iagrams/_rels/data1.xml.rels><?xml version="1.0" encoding="UTF-8" standalone="yes"?>
<Relationships xmlns="http://schemas.openxmlformats.org/package/2006/relationships"><Relationship Id="rId3" Type="http://schemas.openxmlformats.org/officeDocument/2006/relationships/image" Target="../media/image35.wmf"/><Relationship Id="rId4" Type="http://schemas.openxmlformats.org/officeDocument/2006/relationships/image" Target="../media/image36.png"/><Relationship Id="rId1" Type="http://schemas.openxmlformats.org/officeDocument/2006/relationships/image" Target="../media/image33.wmf"/><Relationship Id="rId2" Type="http://schemas.openxmlformats.org/officeDocument/2006/relationships/image" Target="../media/image34.gif"/></Relationships>
</file>

<file path=ppt/diagrams/_rels/data2.xml.rels><?xml version="1.0" encoding="UTF-8" standalone="yes"?>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s>
</file>

<file path=ppt/diagrams/_rels/data3.xml.rels><?xml version="1.0" encoding="UTF-8" standalone="yes"?>
<Relationships xmlns="http://schemas.openxmlformats.org/package/2006/relationships"><Relationship Id="rId1" Type="http://schemas.openxmlformats.org/officeDocument/2006/relationships/image" Target="../media/image39.gif"/><Relationship Id="rId2" Type="http://schemas.openxmlformats.org/officeDocument/2006/relationships/image" Target="../media/image40.wmf"/></Relationships>
</file>

<file path=ppt/diagrams/_rels/data5.xml.rels><?xml version="1.0" encoding="UTF-8" standalone="yes"?>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png"/></Relationships>
</file>

<file path=ppt/diagrams/_rels/data6.xml.rels><?xml version="1.0" encoding="UTF-8" standalone="yes"?>
<Relationships xmlns="http://schemas.openxmlformats.org/package/2006/relationships"><Relationship Id="rId3" Type="http://schemas.openxmlformats.org/officeDocument/2006/relationships/image" Target="../media/image35.wmf"/><Relationship Id="rId4" Type="http://schemas.openxmlformats.org/officeDocument/2006/relationships/image" Target="../media/image36.png"/><Relationship Id="rId1" Type="http://schemas.openxmlformats.org/officeDocument/2006/relationships/image" Target="../media/image33.wmf"/><Relationship Id="rId2" Type="http://schemas.openxmlformats.org/officeDocument/2006/relationships/image" Target="../media/image34.gif"/></Relationships>
</file>

<file path=ppt/diagrams/_rels/data7.xml.rels><?xml version="1.0" encoding="UTF-8" standalone="yes"?>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s>
</file>

<file path=ppt/diagrams/_rels/data8.xml.rels><?xml version="1.0" encoding="UTF-8" standalone="yes"?>
<Relationships xmlns="http://schemas.openxmlformats.org/package/2006/relationships"><Relationship Id="rId1" Type="http://schemas.openxmlformats.org/officeDocument/2006/relationships/image" Target="../media/image39.gif"/><Relationship Id="rId2" Type="http://schemas.openxmlformats.org/officeDocument/2006/relationships/image" Target="../media/image40.wmf"/></Relationships>
</file>

<file path=ppt/diagrams/_rels/drawing1.xml.rels><?xml version="1.0" encoding="UTF-8" standalone="yes"?>
<Relationships xmlns="http://schemas.openxmlformats.org/package/2006/relationships"><Relationship Id="rId3" Type="http://schemas.openxmlformats.org/officeDocument/2006/relationships/image" Target="../media/image35.wmf"/><Relationship Id="rId4" Type="http://schemas.openxmlformats.org/officeDocument/2006/relationships/image" Target="../media/image36.png"/><Relationship Id="rId1" Type="http://schemas.openxmlformats.org/officeDocument/2006/relationships/image" Target="../media/image33.wmf"/><Relationship Id="rId2" Type="http://schemas.openxmlformats.org/officeDocument/2006/relationships/image" Target="../media/image34.gif"/></Relationships>
</file>

<file path=ppt/diagrams/_rels/drawing2.xml.rels><?xml version="1.0" encoding="UTF-8" standalone="yes"?>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s>
</file>

<file path=ppt/diagrams/_rels/drawing3.xml.rels><?xml version="1.0" encoding="UTF-8" standalone="yes"?>
<Relationships xmlns="http://schemas.openxmlformats.org/package/2006/relationships"><Relationship Id="rId1" Type="http://schemas.openxmlformats.org/officeDocument/2006/relationships/image" Target="../media/image39.gif"/><Relationship Id="rId2" Type="http://schemas.openxmlformats.org/officeDocument/2006/relationships/image" Target="../media/image40.wmf"/></Relationships>
</file>

<file path=ppt/diagrams/_rels/drawing5.xml.rels><?xml version="1.0" encoding="UTF-8" standalone="yes"?>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5.wmf"/><Relationship Id="rId4" Type="http://schemas.openxmlformats.org/officeDocument/2006/relationships/image" Target="../media/image36.png"/><Relationship Id="rId1" Type="http://schemas.openxmlformats.org/officeDocument/2006/relationships/image" Target="../media/image33.wmf"/><Relationship Id="rId2" Type="http://schemas.openxmlformats.org/officeDocument/2006/relationships/image" Target="../media/image34.gif"/></Relationships>
</file>

<file path=ppt/diagrams/_rels/drawing7.xml.rels><?xml version="1.0" encoding="UTF-8" standalone="yes"?>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s>
</file>

<file path=ppt/diagrams/_rels/drawing8.xml.rels><?xml version="1.0" encoding="UTF-8" standalone="yes"?>
<Relationships xmlns="http://schemas.openxmlformats.org/package/2006/relationships"><Relationship Id="rId1" Type="http://schemas.openxmlformats.org/officeDocument/2006/relationships/image" Target="../media/image39.gif"/><Relationship Id="rId2" Type="http://schemas.openxmlformats.org/officeDocument/2006/relationships/image" Target="../media/image40.w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B177DD-92C1-4FB0-A36A-E566C9365C97}" type="doc">
      <dgm:prSet loTypeId="urn:microsoft.com/office/officeart/2005/8/layout/vList3#3" loCatId="list" qsTypeId="urn:microsoft.com/office/officeart/2005/8/quickstyle/simple4" qsCatId="simple" csTypeId="urn:microsoft.com/office/officeart/2005/8/colors/accent1_2" csCatId="accent1" phldr="1"/>
      <dgm:spPr/>
    </dgm:pt>
    <dgm:pt modelId="{0B04EB3E-5819-4BF5-BC8C-F8D5E5C3A0C7}">
      <dgm:prSet phldrT="[Text]"/>
      <dgm:spPr/>
      <dgm:t>
        <a:bodyPr/>
        <a:lstStyle/>
        <a:p>
          <a:r>
            <a:rPr lang="en-US" dirty="0" smtClean="0"/>
            <a:t>Meet a Provider</a:t>
          </a:r>
          <a:endParaRPr lang="en-US" dirty="0"/>
        </a:p>
      </dgm:t>
    </dgm:pt>
    <dgm:pt modelId="{9E33E2A9-9D32-4D10-ABA3-CA8DBB3E384B}" type="parTrans" cxnId="{D98F8AA7-B02B-4ADA-B171-0B64DACFF73D}">
      <dgm:prSet/>
      <dgm:spPr/>
      <dgm:t>
        <a:bodyPr/>
        <a:lstStyle/>
        <a:p>
          <a:endParaRPr lang="en-US"/>
        </a:p>
      </dgm:t>
    </dgm:pt>
    <dgm:pt modelId="{EF2AB624-D6A7-4677-889C-E4BA2DB4D79A}" type="sibTrans" cxnId="{D98F8AA7-B02B-4ADA-B171-0B64DACFF73D}">
      <dgm:prSet/>
      <dgm:spPr/>
      <dgm:t>
        <a:bodyPr/>
        <a:lstStyle/>
        <a:p>
          <a:endParaRPr lang="en-US"/>
        </a:p>
      </dgm:t>
    </dgm:pt>
    <dgm:pt modelId="{076409AD-0F5A-4F1A-A491-0E23FAF2D924}">
      <dgm:prSet phldrT="[Text]"/>
      <dgm:spPr/>
      <dgm:t>
        <a:bodyPr/>
        <a:lstStyle/>
        <a:p>
          <a:r>
            <a:rPr lang="en-US" dirty="0" smtClean="0"/>
            <a:t>Self Help Program</a:t>
          </a:r>
          <a:endParaRPr lang="en-US" dirty="0"/>
        </a:p>
      </dgm:t>
    </dgm:pt>
    <dgm:pt modelId="{42F12380-53E6-42AF-A80F-3B2284F09FE8}" type="parTrans" cxnId="{E04C2258-A543-4712-B773-9DE306ED385C}">
      <dgm:prSet/>
      <dgm:spPr/>
      <dgm:t>
        <a:bodyPr/>
        <a:lstStyle/>
        <a:p>
          <a:endParaRPr lang="en-US"/>
        </a:p>
      </dgm:t>
    </dgm:pt>
    <dgm:pt modelId="{14A03AD3-BDFC-4550-AF3B-A4D9CBE37144}" type="sibTrans" cxnId="{E04C2258-A543-4712-B773-9DE306ED385C}">
      <dgm:prSet/>
      <dgm:spPr/>
      <dgm:t>
        <a:bodyPr/>
        <a:lstStyle/>
        <a:p>
          <a:endParaRPr lang="en-US"/>
        </a:p>
      </dgm:t>
    </dgm:pt>
    <dgm:pt modelId="{4BD5BEF5-B944-4360-B43C-0319D85F53F9}">
      <dgm:prSet phldrT="[Text]"/>
      <dgm:spPr/>
      <dgm:t>
        <a:bodyPr/>
        <a:lstStyle/>
        <a:p>
          <a:r>
            <a:rPr lang="en-US" dirty="0" smtClean="0"/>
            <a:t>Official Diagnosis</a:t>
          </a:r>
          <a:endParaRPr lang="en-US" dirty="0"/>
        </a:p>
      </dgm:t>
    </dgm:pt>
    <dgm:pt modelId="{406929BC-2DBD-4FFE-AAE3-657E30EDDF2C}" type="parTrans" cxnId="{8480DDA4-B7E8-489F-8A9E-7877D02BDA42}">
      <dgm:prSet/>
      <dgm:spPr/>
      <dgm:t>
        <a:bodyPr/>
        <a:lstStyle/>
        <a:p>
          <a:endParaRPr lang="en-US"/>
        </a:p>
      </dgm:t>
    </dgm:pt>
    <dgm:pt modelId="{732F5328-EF54-43A4-9E72-5983EC80EED7}" type="sibTrans" cxnId="{8480DDA4-B7E8-489F-8A9E-7877D02BDA42}">
      <dgm:prSet/>
      <dgm:spPr/>
      <dgm:t>
        <a:bodyPr/>
        <a:lstStyle/>
        <a:p>
          <a:endParaRPr lang="en-US"/>
        </a:p>
      </dgm:t>
    </dgm:pt>
    <dgm:pt modelId="{DBC5EB61-F1C9-4C87-A875-B4A2BAE20B95}">
      <dgm:prSet phldrT="[Text]"/>
      <dgm:spPr/>
      <dgm:t>
        <a:bodyPr/>
        <a:lstStyle/>
        <a:p>
          <a:r>
            <a:rPr lang="en-US" dirty="0" smtClean="0"/>
            <a:t>More Information</a:t>
          </a:r>
          <a:endParaRPr lang="en-US" dirty="0"/>
        </a:p>
      </dgm:t>
    </dgm:pt>
    <dgm:pt modelId="{E4B1B021-8A3C-4A03-AE13-99474BFAEEEE}" type="parTrans" cxnId="{84D47B56-813A-4017-88C4-EFF79138C153}">
      <dgm:prSet/>
      <dgm:spPr/>
      <dgm:t>
        <a:bodyPr/>
        <a:lstStyle/>
        <a:p>
          <a:endParaRPr lang="en-US"/>
        </a:p>
      </dgm:t>
    </dgm:pt>
    <dgm:pt modelId="{E54391D0-AAD0-42AE-B461-4570B5420B1C}" type="sibTrans" cxnId="{84D47B56-813A-4017-88C4-EFF79138C153}">
      <dgm:prSet/>
      <dgm:spPr/>
      <dgm:t>
        <a:bodyPr/>
        <a:lstStyle/>
        <a:p>
          <a:endParaRPr lang="en-US"/>
        </a:p>
      </dgm:t>
    </dgm:pt>
    <dgm:pt modelId="{EF7DE618-272D-458A-BE20-0B6DD2EABFA8}" type="pres">
      <dgm:prSet presAssocID="{9AB177DD-92C1-4FB0-A36A-E566C9365C97}" presName="linearFlow" presStyleCnt="0">
        <dgm:presLayoutVars>
          <dgm:dir/>
          <dgm:resizeHandles val="exact"/>
        </dgm:presLayoutVars>
      </dgm:prSet>
      <dgm:spPr/>
    </dgm:pt>
    <dgm:pt modelId="{139390C9-A8B5-45B9-BBFD-2618BD623358}" type="pres">
      <dgm:prSet presAssocID="{0B04EB3E-5819-4BF5-BC8C-F8D5E5C3A0C7}" presName="composite" presStyleCnt="0"/>
      <dgm:spPr/>
    </dgm:pt>
    <dgm:pt modelId="{775B694B-9D6D-434F-BCD1-015C74EF058F}" type="pres">
      <dgm:prSet presAssocID="{0B04EB3E-5819-4BF5-BC8C-F8D5E5C3A0C7}" presName="imgShp" presStyleLbl="fgImgPlace1" presStyleIdx="0" presStyleCnt="4" custLinFactX="-12403" custLinFactNeighborX="-100000" custLinFactNeighborY="12537"/>
      <dgm:spPr>
        <a:blipFill>
          <a:blip xmlns:r="http://schemas.openxmlformats.org/officeDocument/2006/relationships" r:embed="rId1" cstate="print"/>
          <a:srcRect/>
          <a:stretch>
            <a:fillRect l="-7000" r="-7000"/>
          </a:stretch>
        </a:blipFill>
      </dgm:spPr>
      <dgm:extLst>
        <a:ext uri="{E40237B7-FDA0-4F09-8148-C483321AD2D9}">
          <dgm14:cNvPr xmlns="" xmlns:dgm="http://schemas.openxmlformats.org/drawingml/2006/diagram" xmlns:a="http://schemas.openxmlformats.org/drawingml/2006/main" xmlns:dgm14="http://schemas.microsoft.com/office/drawing/2010/diagram" id="0" name="" descr="C:\Documents and Settings\Joseph Morton\Local Settings\Temporary Internet Files\Content.IE5\SSWKSRUK\MC900318596[1].wmf"/>
        </a:ext>
      </dgm:extLst>
    </dgm:pt>
    <dgm:pt modelId="{C2D6AAE5-7F18-4235-9BF8-64A3A95A287E}" type="pres">
      <dgm:prSet presAssocID="{0B04EB3E-5819-4BF5-BC8C-F8D5E5C3A0C7}" presName="txShp" presStyleLbl="node1" presStyleIdx="0" presStyleCnt="4" custScaleX="87844" custScaleY="72029" custLinFactNeighborX="-27596" custLinFactNeighborY="11105">
        <dgm:presLayoutVars>
          <dgm:bulletEnabled val="1"/>
        </dgm:presLayoutVars>
      </dgm:prSet>
      <dgm:spPr/>
      <dgm:t>
        <a:bodyPr/>
        <a:lstStyle/>
        <a:p>
          <a:endParaRPr lang="en-US"/>
        </a:p>
      </dgm:t>
    </dgm:pt>
    <dgm:pt modelId="{C3C3953A-6461-4302-A489-4F7F1F1AB388}" type="pres">
      <dgm:prSet presAssocID="{EF2AB624-D6A7-4677-889C-E4BA2DB4D79A}" presName="spacing" presStyleCnt="0"/>
      <dgm:spPr/>
    </dgm:pt>
    <dgm:pt modelId="{68F4C720-4425-4560-A355-20D7B99C71AE}" type="pres">
      <dgm:prSet presAssocID="{076409AD-0F5A-4F1A-A491-0E23FAF2D924}" presName="composite" presStyleCnt="0"/>
      <dgm:spPr/>
    </dgm:pt>
    <dgm:pt modelId="{1CACA546-4C28-47EA-A893-3477864E7128}" type="pres">
      <dgm:prSet presAssocID="{076409AD-0F5A-4F1A-A491-0E23FAF2D924}" presName="imgShp" presStyleLbl="fgImgPlace1" presStyleIdx="1" presStyleCnt="4" custLinFactNeighborX="-84856" custLinFactNeighborY="20775"/>
      <dgm:spPr>
        <a:blipFill>
          <a:blip xmlns:r="http://schemas.openxmlformats.org/officeDocument/2006/relationships" r:embed="rId2" cstate="print"/>
          <a:srcRect/>
          <a:stretch>
            <a:fillRect l="-18000" r="-18000"/>
          </a:stretch>
        </a:blipFill>
      </dgm:spPr>
      <dgm:extLst>
        <a:ext uri="{E40237B7-FDA0-4F09-8148-C483321AD2D9}">
          <dgm14:cNvPr xmlns="" xmlns:dgm="http://schemas.openxmlformats.org/drawingml/2006/diagram" xmlns:a="http://schemas.openxmlformats.org/drawingml/2006/main" xmlns:dgm14="http://schemas.microsoft.com/office/drawing/2010/diagram" id="0" name="" descr="C:\Documents and Settings\Joseph Morton\Local Settings\Temporary Internet Files\Content.IE5\D0Y37F1G\MM900295184[1].gif"/>
        </a:ext>
      </dgm:extLst>
    </dgm:pt>
    <dgm:pt modelId="{A0780F0F-278F-4BFE-87A1-A30A44526A0F}" type="pres">
      <dgm:prSet presAssocID="{076409AD-0F5A-4F1A-A491-0E23FAF2D924}" presName="txShp" presStyleLbl="node1" presStyleIdx="1" presStyleCnt="4" custScaleX="89952" custScaleY="71645" custLinFactNeighborX="-20246" custLinFactNeighborY="19150">
        <dgm:presLayoutVars>
          <dgm:bulletEnabled val="1"/>
        </dgm:presLayoutVars>
      </dgm:prSet>
      <dgm:spPr/>
      <dgm:t>
        <a:bodyPr/>
        <a:lstStyle/>
        <a:p>
          <a:endParaRPr lang="en-US"/>
        </a:p>
      </dgm:t>
    </dgm:pt>
    <dgm:pt modelId="{3FD9BD33-6755-41D9-A4FC-F48B241A2D17}" type="pres">
      <dgm:prSet presAssocID="{14A03AD3-BDFC-4550-AF3B-A4D9CBE37144}" presName="spacing" presStyleCnt="0"/>
      <dgm:spPr/>
    </dgm:pt>
    <dgm:pt modelId="{78228044-266C-4800-B041-6B713EC45C31}" type="pres">
      <dgm:prSet presAssocID="{4BD5BEF5-B944-4360-B43C-0319D85F53F9}" presName="composite" presStyleCnt="0"/>
      <dgm:spPr/>
    </dgm:pt>
    <dgm:pt modelId="{7129A718-83C9-44DB-9EB2-54070D4453F8}" type="pres">
      <dgm:prSet presAssocID="{4BD5BEF5-B944-4360-B43C-0319D85F53F9}" presName="imgShp" presStyleLbl="fgImgPlace1" presStyleIdx="2" presStyleCnt="4" custLinFactNeighborX="-23029" custLinFactNeighborY="16458"/>
      <dgm:spPr>
        <a:blipFill>
          <a:blip xmlns:r="http://schemas.openxmlformats.org/officeDocument/2006/relationships" r:embed="rId3" cstate="print"/>
          <a:srcRect/>
          <a:stretch>
            <a:fillRect l="-2000" r="-2000"/>
          </a:stretch>
        </a:blipFill>
      </dgm:spPr>
      <dgm:extLst>
        <a:ext uri="{E40237B7-FDA0-4F09-8148-C483321AD2D9}">
          <dgm14:cNvPr xmlns="" xmlns:dgm="http://schemas.openxmlformats.org/drawingml/2006/diagram" xmlns:a="http://schemas.openxmlformats.org/drawingml/2006/main" xmlns:dgm14="http://schemas.microsoft.com/office/drawing/2010/diagram" id="0" name="" descr="C:\Documents and Settings\Joseph Morton\Local Settings\Temporary Internet Files\Content.IE5\0I62NZS2\MC900048382[1].wmf"/>
        </a:ext>
      </dgm:extLst>
    </dgm:pt>
    <dgm:pt modelId="{B2254589-1645-460B-9D55-ED5C145C0E6C}" type="pres">
      <dgm:prSet presAssocID="{4BD5BEF5-B944-4360-B43C-0319D85F53F9}" presName="txShp" presStyleLbl="node1" presStyleIdx="2" presStyleCnt="4" custScaleX="89140" custScaleY="71294" custLinFactNeighborX="-7646" custLinFactNeighborY="14659">
        <dgm:presLayoutVars>
          <dgm:bulletEnabled val="1"/>
        </dgm:presLayoutVars>
      </dgm:prSet>
      <dgm:spPr/>
      <dgm:t>
        <a:bodyPr/>
        <a:lstStyle/>
        <a:p>
          <a:endParaRPr lang="en-US"/>
        </a:p>
      </dgm:t>
    </dgm:pt>
    <dgm:pt modelId="{7672F9B8-8526-4FF2-BFBA-F2C49BD2ABF0}" type="pres">
      <dgm:prSet presAssocID="{732F5328-EF54-43A4-9E72-5983EC80EED7}" presName="spacing" presStyleCnt="0"/>
      <dgm:spPr/>
    </dgm:pt>
    <dgm:pt modelId="{DAF55462-9692-46EE-9796-60D022D297EC}" type="pres">
      <dgm:prSet presAssocID="{DBC5EB61-F1C9-4C87-A875-B4A2BAE20B95}" presName="composite" presStyleCnt="0"/>
      <dgm:spPr/>
    </dgm:pt>
    <dgm:pt modelId="{305C7322-FAF3-4987-9A8C-A5EC98F03385}" type="pres">
      <dgm:prSet presAssocID="{DBC5EB61-F1C9-4C87-A875-B4A2BAE20B95}" presName="imgShp" presStyleLbl="fgImgPlace1" presStyleIdx="3" presStyleCnt="4" custLinFactNeighborX="96969" custLinFactNeighborY="-411"/>
      <dgm:spPr>
        <a:blipFill>
          <a:blip xmlns:r="http://schemas.openxmlformats.org/officeDocument/2006/relationships" r:embed="rId4" cstate="print"/>
          <a:srcRect/>
          <a:stretch>
            <a:fillRect/>
          </a:stretch>
        </a:blipFill>
      </dgm:spPr>
      <dgm:extLst>
        <a:ext uri="{E40237B7-FDA0-4F09-8148-C483321AD2D9}">
          <dgm14:cNvPr xmlns="" xmlns:dgm="http://schemas.openxmlformats.org/drawingml/2006/diagram" xmlns:a="http://schemas.openxmlformats.org/drawingml/2006/main" xmlns:dgm14="http://schemas.microsoft.com/office/drawing/2010/diagram" id="0" name="" descr="C:\Documents and Settings\Joseph Morton\Local Settings\Temporary Internet Files\Content.IE5\0XYFDIOZ\MC900432645[1].png"/>
        </a:ext>
      </dgm:extLst>
    </dgm:pt>
    <dgm:pt modelId="{D082E286-BB98-4494-941F-7035D063C2C5}" type="pres">
      <dgm:prSet presAssocID="{DBC5EB61-F1C9-4C87-A875-B4A2BAE20B95}" presName="txShp" presStyleLbl="node1" presStyleIdx="3" presStyleCnt="4" custScaleX="95201" custScaleY="75749" custLinFactNeighborX="18589" custLinFactNeighborY="17">
        <dgm:presLayoutVars>
          <dgm:bulletEnabled val="1"/>
        </dgm:presLayoutVars>
      </dgm:prSet>
      <dgm:spPr/>
      <dgm:t>
        <a:bodyPr/>
        <a:lstStyle/>
        <a:p>
          <a:endParaRPr lang="en-US"/>
        </a:p>
      </dgm:t>
    </dgm:pt>
  </dgm:ptLst>
  <dgm:cxnLst>
    <dgm:cxn modelId="{8480DDA4-B7E8-489F-8A9E-7877D02BDA42}" srcId="{9AB177DD-92C1-4FB0-A36A-E566C9365C97}" destId="{4BD5BEF5-B944-4360-B43C-0319D85F53F9}" srcOrd="2" destOrd="0" parTransId="{406929BC-2DBD-4FFE-AAE3-657E30EDDF2C}" sibTransId="{732F5328-EF54-43A4-9E72-5983EC80EED7}"/>
    <dgm:cxn modelId="{FB538836-D35B-7B45-ADE6-C26FE2420DBA}" type="presOf" srcId="{4BD5BEF5-B944-4360-B43C-0319D85F53F9}" destId="{B2254589-1645-460B-9D55-ED5C145C0E6C}" srcOrd="0" destOrd="0" presId="urn:microsoft.com/office/officeart/2005/8/layout/vList3#3"/>
    <dgm:cxn modelId="{2ED970B5-42CE-C94D-82E2-A1CAB84FB70D}" type="presOf" srcId="{9AB177DD-92C1-4FB0-A36A-E566C9365C97}" destId="{EF7DE618-272D-458A-BE20-0B6DD2EABFA8}" srcOrd="0" destOrd="0" presId="urn:microsoft.com/office/officeart/2005/8/layout/vList3#3"/>
    <dgm:cxn modelId="{B9EB218C-8BAE-7D4D-8949-C2CA6D1B26C9}" type="presOf" srcId="{076409AD-0F5A-4F1A-A491-0E23FAF2D924}" destId="{A0780F0F-278F-4BFE-87A1-A30A44526A0F}" srcOrd="0" destOrd="0" presId="urn:microsoft.com/office/officeart/2005/8/layout/vList3#3"/>
    <dgm:cxn modelId="{8D33B53A-521D-B74C-A693-0E0A6046E470}" type="presOf" srcId="{DBC5EB61-F1C9-4C87-A875-B4A2BAE20B95}" destId="{D082E286-BB98-4494-941F-7035D063C2C5}" srcOrd="0" destOrd="0" presId="urn:microsoft.com/office/officeart/2005/8/layout/vList3#3"/>
    <dgm:cxn modelId="{1D86C705-956B-1849-8936-EDED3AE3DF02}" type="presOf" srcId="{0B04EB3E-5819-4BF5-BC8C-F8D5E5C3A0C7}" destId="{C2D6AAE5-7F18-4235-9BF8-64A3A95A287E}" srcOrd="0" destOrd="0" presId="urn:microsoft.com/office/officeart/2005/8/layout/vList3#3"/>
    <dgm:cxn modelId="{84D47B56-813A-4017-88C4-EFF79138C153}" srcId="{9AB177DD-92C1-4FB0-A36A-E566C9365C97}" destId="{DBC5EB61-F1C9-4C87-A875-B4A2BAE20B95}" srcOrd="3" destOrd="0" parTransId="{E4B1B021-8A3C-4A03-AE13-99474BFAEEEE}" sibTransId="{E54391D0-AAD0-42AE-B461-4570B5420B1C}"/>
    <dgm:cxn modelId="{D98F8AA7-B02B-4ADA-B171-0B64DACFF73D}" srcId="{9AB177DD-92C1-4FB0-A36A-E566C9365C97}" destId="{0B04EB3E-5819-4BF5-BC8C-F8D5E5C3A0C7}" srcOrd="0" destOrd="0" parTransId="{9E33E2A9-9D32-4D10-ABA3-CA8DBB3E384B}" sibTransId="{EF2AB624-D6A7-4677-889C-E4BA2DB4D79A}"/>
    <dgm:cxn modelId="{E04C2258-A543-4712-B773-9DE306ED385C}" srcId="{9AB177DD-92C1-4FB0-A36A-E566C9365C97}" destId="{076409AD-0F5A-4F1A-A491-0E23FAF2D924}" srcOrd="1" destOrd="0" parTransId="{42F12380-53E6-42AF-A80F-3B2284F09FE8}" sibTransId="{14A03AD3-BDFC-4550-AF3B-A4D9CBE37144}"/>
    <dgm:cxn modelId="{BEBFE64B-3410-DD47-B108-E18D85E3FFC8}" type="presParOf" srcId="{EF7DE618-272D-458A-BE20-0B6DD2EABFA8}" destId="{139390C9-A8B5-45B9-BBFD-2618BD623358}" srcOrd="0" destOrd="0" presId="urn:microsoft.com/office/officeart/2005/8/layout/vList3#3"/>
    <dgm:cxn modelId="{EE6D2AAA-5CC0-DA4F-89E9-48755CC06925}" type="presParOf" srcId="{139390C9-A8B5-45B9-BBFD-2618BD623358}" destId="{775B694B-9D6D-434F-BCD1-015C74EF058F}" srcOrd="0" destOrd="0" presId="urn:microsoft.com/office/officeart/2005/8/layout/vList3#3"/>
    <dgm:cxn modelId="{38FABE98-7E21-084C-87BB-B5836189D35C}" type="presParOf" srcId="{139390C9-A8B5-45B9-BBFD-2618BD623358}" destId="{C2D6AAE5-7F18-4235-9BF8-64A3A95A287E}" srcOrd="1" destOrd="0" presId="urn:microsoft.com/office/officeart/2005/8/layout/vList3#3"/>
    <dgm:cxn modelId="{2454F5C9-1774-FE4B-BFEB-89B7290DF250}" type="presParOf" srcId="{EF7DE618-272D-458A-BE20-0B6DD2EABFA8}" destId="{C3C3953A-6461-4302-A489-4F7F1F1AB388}" srcOrd="1" destOrd="0" presId="urn:microsoft.com/office/officeart/2005/8/layout/vList3#3"/>
    <dgm:cxn modelId="{0A26C786-8F61-104E-ACC3-1E6C3DCE0ABB}" type="presParOf" srcId="{EF7DE618-272D-458A-BE20-0B6DD2EABFA8}" destId="{68F4C720-4425-4560-A355-20D7B99C71AE}" srcOrd="2" destOrd="0" presId="urn:microsoft.com/office/officeart/2005/8/layout/vList3#3"/>
    <dgm:cxn modelId="{A449CE98-44A7-C84E-9348-4BC23577B4F6}" type="presParOf" srcId="{68F4C720-4425-4560-A355-20D7B99C71AE}" destId="{1CACA546-4C28-47EA-A893-3477864E7128}" srcOrd="0" destOrd="0" presId="urn:microsoft.com/office/officeart/2005/8/layout/vList3#3"/>
    <dgm:cxn modelId="{B7C96902-F96D-3A49-95D1-F8B0C57C6AF2}" type="presParOf" srcId="{68F4C720-4425-4560-A355-20D7B99C71AE}" destId="{A0780F0F-278F-4BFE-87A1-A30A44526A0F}" srcOrd="1" destOrd="0" presId="urn:microsoft.com/office/officeart/2005/8/layout/vList3#3"/>
    <dgm:cxn modelId="{64118F8C-B479-C841-8F13-85203F34F346}" type="presParOf" srcId="{EF7DE618-272D-458A-BE20-0B6DD2EABFA8}" destId="{3FD9BD33-6755-41D9-A4FC-F48B241A2D17}" srcOrd="3" destOrd="0" presId="urn:microsoft.com/office/officeart/2005/8/layout/vList3#3"/>
    <dgm:cxn modelId="{F797FB04-0686-8F41-A1B9-62EE14F399FA}" type="presParOf" srcId="{EF7DE618-272D-458A-BE20-0B6DD2EABFA8}" destId="{78228044-266C-4800-B041-6B713EC45C31}" srcOrd="4" destOrd="0" presId="urn:microsoft.com/office/officeart/2005/8/layout/vList3#3"/>
    <dgm:cxn modelId="{EBF5C972-5C67-9146-BDA1-0F3C46F65A22}" type="presParOf" srcId="{78228044-266C-4800-B041-6B713EC45C31}" destId="{7129A718-83C9-44DB-9EB2-54070D4453F8}" srcOrd="0" destOrd="0" presId="urn:microsoft.com/office/officeart/2005/8/layout/vList3#3"/>
    <dgm:cxn modelId="{142E5F81-5272-FB40-9A88-00EBEBBFF3EF}" type="presParOf" srcId="{78228044-266C-4800-B041-6B713EC45C31}" destId="{B2254589-1645-460B-9D55-ED5C145C0E6C}" srcOrd="1" destOrd="0" presId="urn:microsoft.com/office/officeart/2005/8/layout/vList3#3"/>
    <dgm:cxn modelId="{0EEA549E-44C2-9840-A102-645DF84AD338}" type="presParOf" srcId="{EF7DE618-272D-458A-BE20-0B6DD2EABFA8}" destId="{7672F9B8-8526-4FF2-BFBA-F2C49BD2ABF0}" srcOrd="5" destOrd="0" presId="urn:microsoft.com/office/officeart/2005/8/layout/vList3#3"/>
    <dgm:cxn modelId="{535F9932-5658-3C4C-B6F2-53C51554B670}" type="presParOf" srcId="{EF7DE618-272D-458A-BE20-0B6DD2EABFA8}" destId="{DAF55462-9692-46EE-9796-60D022D297EC}" srcOrd="6" destOrd="0" presId="urn:microsoft.com/office/officeart/2005/8/layout/vList3#3"/>
    <dgm:cxn modelId="{74DEFA0C-A8F6-E04C-B75F-EC96F83F27EB}" type="presParOf" srcId="{DAF55462-9692-46EE-9796-60D022D297EC}" destId="{305C7322-FAF3-4987-9A8C-A5EC98F03385}" srcOrd="0" destOrd="0" presId="urn:microsoft.com/office/officeart/2005/8/layout/vList3#3"/>
    <dgm:cxn modelId="{693562EF-F3F6-8643-AFEE-89FD5590BDF3}" type="presParOf" srcId="{DAF55462-9692-46EE-9796-60D022D297EC}" destId="{D082E286-BB98-4494-941F-7035D063C2C5}" srcOrd="1" destOrd="0" presId="urn:microsoft.com/office/officeart/2005/8/layout/vList3#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E4D180-E40E-435A-87FD-AF83C108FDDF}"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en-US"/>
        </a:p>
      </dgm:t>
    </dgm:pt>
    <dgm:pt modelId="{19BF9A93-17C8-4093-9FAF-342DFCDC5969}">
      <dgm:prSet phldrT="[Text]" custT="1"/>
      <dgm:spPr>
        <a:solidFill>
          <a:srgbClr val="00B0F0"/>
        </a:solidFill>
        <a:effectLst>
          <a:innerShdw blurRad="63500" dist="50800" dir="13500000">
            <a:prstClr val="black">
              <a:alpha val="52000"/>
            </a:prstClr>
          </a:innerShdw>
        </a:effectLst>
        <a:scene3d>
          <a:camera prst="orthographicFront"/>
          <a:lightRig rig="threePt" dir="t"/>
        </a:scene3d>
        <a:sp3d>
          <a:bevelT/>
        </a:sp3d>
      </dgm:spPr>
      <dgm:t>
        <a:bodyPr/>
        <a:lstStyle/>
        <a:p>
          <a:pPr>
            <a:lnSpc>
              <a:spcPct val="90000"/>
            </a:lnSpc>
          </a:pPr>
          <a:r>
            <a:rPr lang="en-US" sz="2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VuTherapy</a:t>
          </a:r>
        </a:p>
        <a:p>
          <a:pPr>
            <a:lnSpc>
              <a:spcPct val="150000"/>
            </a:lnSpc>
          </a:pPr>
          <a:r>
            <a:rPr lang="en-US" sz="1400" b="1" dirty="0" smtClean="0">
              <a:solidFill>
                <a:schemeClr val="tx1"/>
              </a:solidFill>
            </a:rPr>
            <a:t>Inform</a:t>
          </a:r>
        </a:p>
        <a:p>
          <a:pPr>
            <a:lnSpc>
              <a:spcPct val="150000"/>
            </a:lnSpc>
          </a:pPr>
          <a:r>
            <a:rPr lang="en-US" sz="1400" b="1" dirty="0" smtClean="0">
              <a:solidFill>
                <a:schemeClr val="tx1"/>
              </a:solidFill>
            </a:rPr>
            <a:t>Assess</a:t>
          </a:r>
        </a:p>
        <a:p>
          <a:pPr>
            <a:lnSpc>
              <a:spcPct val="150000"/>
            </a:lnSpc>
          </a:pPr>
          <a:r>
            <a:rPr lang="en-US" sz="1400" b="1" dirty="0" smtClean="0">
              <a:solidFill>
                <a:schemeClr val="tx1"/>
              </a:solidFill>
            </a:rPr>
            <a:t>Recommend</a:t>
          </a:r>
          <a:endParaRPr lang="en-US" sz="1400" b="1" dirty="0">
            <a:solidFill>
              <a:schemeClr val="tx1"/>
            </a:solidFill>
          </a:endParaRPr>
        </a:p>
      </dgm:t>
    </dgm:pt>
    <dgm:pt modelId="{A726281F-3958-43BC-B62A-76C9DC5030D8}" type="parTrans" cxnId="{455FD408-0512-4429-B2FD-A3B024B331D9}">
      <dgm:prSet/>
      <dgm:spPr/>
      <dgm:t>
        <a:bodyPr/>
        <a:lstStyle/>
        <a:p>
          <a:endParaRPr lang="en-US"/>
        </a:p>
      </dgm:t>
    </dgm:pt>
    <dgm:pt modelId="{A274D019-9DC4-42D5-8200-C4D5B7C3EBE7}" type="sibTrans" cxnId="{455FD408-0512-4429-B2FD-A3B024B331D9}">
      <dgm:prSet/>
      <dgm:spPr/>
      <dgm:t>
        <a:bodyPr/>
        <a:lstStyle/>
        <a:p>
          <a:endParaRPr lang="en-US"/>
        </a:p>
      </dgm:t>
    </dgm:pt>
    <dgm:pt modelId="{BD49D663-47E1-47CC-AD21-E9E2585CA205}">
      <dgm:prSet phldrT="[Text]" phldr="1"/>
      <dgm:spPr>
        <a:blipFill rotWithShape="0">
          <a:blip xmlns:r="http://schemas.openxmlformats.org/officeDocument/2006/relationships" r:embed="rId1"/>
          <a:stretch>
            <a:fillRect/>
          </a:stretch>
        </a:blipFill>
      </dgm:spPr>
      <dgm:t>
        <a:bodyPr/>
        <a:lstStyle/>
        <a:p>
          <a:endParaRPr lang="en-US" dirty="0"/>
        </a:p>
      </dgm:t>
    </dgm:pt>
    <dgm:pt modelId="{A5285E34-8E1B-4554-A492-4743A4F001EA}" type="parTrans" cxnId="{DA808DE4-33AA-4020-BE4E-B8C7A086F977}">
      <dgm:prSet/>
      <dgm:spPr>
        <a:ln>
          <a:noFill/>
        </a:ln>
      </dgm:spPr>
      <dgm:t>
        <a:bodyPr/>
        <a:lstStyle/>
        <a:p>
          <a:endParaRPr lang="en-US"/>
        </a:p>
      </dgm:t>
    </dgm:pt>
    <dgm:pt modelId="{9319B432-0231-48B3-AF64-97CA9687BE54}" type="sibTrans" cxnId="{DA808DE4-33AA-4020-BE4E-B8C7A086F977}">
      <dgm:prSet/>
      <dgm:spPr/>
      <dgm:t>
        <a:bodyPr/>
        <a:lstStyle/>
        <a:p>
          <a:endParaRPr lang="en-US"/>
        </a:p>
      </dgm:t>
    </dgm:pt>
    <dgm:pt modelId="{FC18CA7D-68A2-4AAC-822E-6ECA70664857}">
      <dgm:prSet phldrT="[Text]" phldr="1"/>
      <dgm:spPr>
        <a:blipFill rotWithShape="0">
          <a:blip xmlns:r="http://schemas.openxmlformats.org/officeDocument/2006/relationships" r:embed="rId2"/>
          <a:stretch>
            <a:fillRect/>
          </a:stretch>
        </a:blipFill>
      </dgm:spPr>
      <dgm:t>
        <a:bodyPr/>
        <a:lstStyle/>
        <a:p>
          <a:endParaRPr lang="en-US" dirty="0"/>
        </a:p>
      </dgm:t>
    </dgm:pt>
    <dgm:pt modelId="{5A8C1048-541B-4A18-8692-81F1F3DA6029}" type="parTrans" cxnId="{19E29D66-BC67-4D98-A0FA-79D8353DF6BA}">
      <dgm:prSet/>
      <dgm:spPr>
        <a:solidFill>
          <a:schemeClr val="bg1"/>
        </a:solidFill>
        <a:ln>
          <a:noFill/>
        </a:ln>
      </dgm:spPr>
      <dgm:t>
        <a:bodyPr/>
        <a:lstStyle/>
        <a:p>
          <a:endParaRPr lang="en-US"/>
        </a:p>
      </dgm:t>
    </dgm:pt>
    <dgm:pt modelId="{3029F825-2AA1-4745-9829-0B568F49F3A3}" type="sibTrans" cxnId="{19E29D66-BC67-4D98-A0FA-79D8353DF6BA}">
      <dgm:prSet/>
      <dgm:spPr/>
      <dgm:t>
        <a:bodyPr/>
        <a:lstStyle/>
        <a:p>
          <a:endParaRPr lang="en-US"/>
        </a:p>
      </dgm:t>
    </dgm:pt>
    <dgm:pt modelId="{C5038327-39C2-44AC-8BFC-D793A8364A5F}" type="pres">
      <dgm:prSet presAssocID="{B3E4D180-E40E-435A-87FD-AF83C108FDDF}" presName="Name0" presStyleCnt="0">
        <dgm:presLayoutVars>
          <dgm:chMax val="1"/>
          <dgm:chPref val="1"/>
          <dgm:dir/>
          <dgm:animOne val="branch"/>
          <dgm:animLvl val="lvl"/>
        </dgm:presLayoutVars>
      </dgm:prSet>
      <dgm:spPr/>
      <dgm:t>
        <a:bodyPr/>
        <a:lstStyle/>
        <a:p>
          <a:endParaRPr lang="en-US"/>
        </a:p>
      </dgm:t>
    </dgm:pt>
    <dgm:pt modelId="{A1D18A58-2879-4959-8BFC-777E5A1EE472}" type="pres">
      <dgm:prSet presAssocID="{19BF9A93-17C8-4093-9FAF-342DFCDC5969}" presName="singleCycle" presStyleCnt="0"/>
      <dgm:spPr/>
    </dgm:pt>
    <dgm:pt modelId="{81293CDD-6EC9-4788-9056-E88947176304}" type="pres">
      <dgm:prSet presAssocID="{19BF9A93-17C8-4093-9FAF-342DFCDC5969}" presName="singleCenter" presStyleLbl="node1" presStyleIdx="0" presStyleCnt="3" custScaleX="204399" custScaleY="190546" custLinFactNeighborX="547" custLinFactNeighborY="-9099">
        <dgm:presLayoutVars>
          <dgm:chMax val="7"/>
          <dgm:chPref val="7"/>
        </dgm:presLayoutVars>
      </dgm:prSet>
      <dgm:spPr/>
      <dgm:t>
        <a:bodyPr/>
        <a:lstStyle/>
        <a:p>
          <a:endParaRPr lang="en-US"/>
        </a:p>
      </dgm:t>
    </dgm:pt>
    <dgm:pt modelId="{76F41483-333A-4A23-8CA7-E73C7EA30FC0}" type="pres">
      <dgm:prSet presAssocID="{A5285E34-8E1B-4554-A492-4743A4F001EA}" presName="Name56" presStyleLbl="parChTrans1D2" presStyleIdx="0" presStyleCnt="2"/>
      <dgm:spPr/>
      <dgm:t>
        <a:bodyPr/>
        <a:lstStyle/>
        <a:p>
          <a:endParaRPr lang="en-US"/>
        </a:p>
      </dgm:t>
    </dgm:pt>
    <dgm:pt modelId="{4EFB32AA-06E3-4B77-A1C1-B0FEF7E726C6}" type="pres">
      <dgm:prSet presAssocID="{BD49D663-47E1-47CC-AD21-E9E2585CA205}" presName="text0" presStyleLbl="node1" presStyleIdx="1" presStyleCnt="3" custScaleX="131239" custScaleY="118751" custRadScaleRad="195827" custRadScaleInc="82727">
        <dgm:presLayoutVars>
          <dgm:bulletEnabled val="1"/>
        </dgm:presLayoutVars>
      </dgm:prSet>
      <dgm:spPr/>
      <dgm:t>
        <a:bodyPr/>
        <a:lstStyle/>
        <a:p>
          <a:endParaRPr lang="en-US"/>
        </a:p>
      </dgm:t>
    </dgm:pt>
    <dgm:pt modelId="{11D186AE-18FC-4735-BE5A-C46F50468EDE}" type="pres">
      <dgm:prSet presAssocID="{5A8C1048-541B-4A18-8692-81F1F3DA6029}" presName="Name56" presStyleLbl="parChTrans1D2" presStyleIdx="1" presStyleCnt="2"/>
      <dgm:spPr>
        <a:prstGeom prst="rightArrow">
          <a:avLst/>
        </a:prstGeom>
      </dgm:spPr>
      <dgm:t>
        <a:bodyPr/>
        <a:lstStyle/>
        <a:p>
          <a:endParaRPr lang="en-US"/>
        </a:p>
      </dgm:t>
    </dgm:pt>
    <dgm:pt modelId="{E56BA8A8-94CD-441E-9CB5-62932312A420}" type="pres">
      <dgm:prSet presAssocID="{FC18CA7D-68A2-4AAC-822E-6ECA70664857}" presName="text0" presStyleLbl="node1" presStyleIdx="2" presStyleCnt="3" custScaleX="130598" custScaleY="110888" custRadScaleRad="193405" custRadScaleInc="117345">
        <dgm:presLayoutVars>
          <dgm:bulletEnabled val="1"/>
        </dgm:presLayoutVars>
      </dgm:prSet>
      <dgm:spPr/>
      <dgm:t>
        <a:bodyPr/>
        <a:lstStyle/>
        <a:p>
          <a:endParaRPr lang="en-US"/>
        </a:p>
      </dgm:t>
    </dgm:pt>
  </dgm:ptLst>
  <dgm:cxnLst>
    <dgm:cxn modelId="{5504EBBB-B31B-EC44-AC61-6DD974068088}" type="presOf" srcId="{BD49D663-47E1-47CC-AD21-E9E2585CA205}" destId="{4EFB32AA-06E3-4B77-A1C1-B0FEF7E726C6}" srcOrd="0" destOrd="0" presId="urn:microsoft.com/office/officeart/2008/layout/RadialCluster"/>
    <dgm:cxn modelId="{455FD408-0512-4429-B2FD-A3B024B331D9}" srcId="{B3E4D180-E40E-435A-87FD-AF83C108FDDF}" destId="{19BF9A93-17C8-4093-9FAF-342DFCDC5969}" srcOrd="0" destOrd="0" parTransId="{A726281F-3958-43BC-B62A-76C9DC5030D8}" sibTransId="{A274D019-9DC4-42D5-8200-C4D5B7C3EBE7}"/>
    <dgm:cxn modelId="{DA808DE4-33AA-4020-BE4E-B8C7A086F977}" srcId="{19BF9A93-17C8-4093-9FAF-342DFCDC5969}" destId="{BD49D663-47E1-47CC-AD21-E9E2585CA205}" srcOrd="0" destOrd="0" parTransId="{A5285E34-8E1B-4554-A492-4743A4F001EA}" sibTransId="{9319B432-0231-48B3-AF64-97CA9687BE54}"/>
    <dgm:cxn modelId="{4C34369D-7B04-DE4E-A8BD-9A4F95951DEF}" type="presOf" srcId="{19BF9A93-17C8-4093-9FAF-342DFCDC5969}" destId="{81293CDD-6EC9-4788-9056-E88947176304}" srcOrd="0" destOrd="0" presId="urn:microsoft.com/office/officeart/2008/layout/RadialCluster"/>
    <dgm:cxn modelId="{B81055EB-D125-704C-A92F-7B9488B9D0BD}" type="presOf" srcId="{A5285E34-8E1B-4554-A492-4743A4F001EA}" destId="{76F41483-333A-4A23-8CA7-E73C7EA30FC0}" srcOrd="0" destOrd="0" presId="urn:microsoft.com/office/officeart/2008/layout/RadialCluster"/>
    <dgm:cxn modelId="{3BCF57E7-2855-5142-9A9A-A24143844010}" type="presOf" srcId="{FC18CA7D-68A2-4AAC-822E-6ECA70664857}" destId="{E56BA8A8-94CD-441E-9CB5-62932312A420}" srcOrd="0" destOrd="0" presId="urn:microsoft.com/office/officeart/2008/layout/RadialCluster"/>
    <dgm:cxn modelId="{19E29D66-BC67-4D98-A0FA-79D8353DF6BA}" srcId="{19BF9A93-17C8-4093-9FAF-342DFCDC5969}" destId="{FC18CA7D-68A2-4AAC-822E-6ECA70664857}" srcOrd="1" destOrd="0" parTransId="{5A8C1048-541B-4A18-8692-81F1F3DA6029}" sibTransId="{3029F825-2AA1-4745-9829-0B568F49F3A3}"/>
    <dgm:cxn modelId="{A1C844E0-F45E-894F-B7B2-CCFB3A02C872}" type="presOf" srcId="{5A8C1048-541B-4A18-8692-81F1F3DA6029}" destId="{11D186AE-18FC-4735-BE5A-C46F50468EDE}" srcOrd="0" destOrd="0" presId="urn:microsoft.com/office/officeart/2008/layout/RadialCluster"/>
    <dgm:cxn modelId="{28198D57-3D61-6B4E-A14E-EA40F9CE88FB}" type="presOf" srcId="{B3E4D180-E40E-435A-87FD-AF83C108FDDF}" destId="{C5038327-39C2-44AC-8BFC-D793A8364A5F}" srcOrd="0" destOrd="0" presId="urn:microsoft.com/office/officeart/2008/layout/RadialCluster"/>
    <dgm:cxn modelId="{7467B3CF-9FF2-0448-8DA8-460F9C18DE67}" type="presParOf" srcId="{C5038327-39C2-44AC-8BFC-D793A8364A5F}" destId="{A1D18A58-2879-4959-8BFC-777E5A1EE472}" srcOrd="0" destOrd="0" presId="urn:microsoft.com/office/officeart/2008/layout/RadialCluster"/>
    <dgm:cxn modelId="{94F0BCAE-1382-AC43-AA8B-9CF9CA985789}" type="presParOf" srcId="{A1D18A58-2879-4959-8BFC-777E5A1EE472}" destId="{81293CDD-6EC9-4788-9056-E88947176304}" srcOrd="0" destOrd="0" presId="urn:microsoft.com/office/officeart/2008/layout/RadialCluster"/>
    <dgm:cxn modelId="{A798C48E-A1AA-AD41-9964-521ECFACCFBC}" type="presParOf" srcId="{A1D18A58-2879-4959-8BFC-777E5A1EE472}" destId="{76F41483-333A-4A23-8CA7-E73C7EA30FC0}" srcOrd="1" destOrd="0" presId="urn:microsoft.com/office/officeart/2008/layout/RadialCluster"/>
    <dgm:cxn modelId="{D581F444-60E4-B741-98C8-8417247D0F24}" type="presParOf" srcId="{A1D18A58-2879-4959-8BFC-777E5A1EE472}" destId="{4EFB32AA-06E3-4B77-A1C1-B0FEF7E726C6}" srcOrd="2" destOrd="0" presId="urn:microsoft.com/office/officeart/2008/layout/RadialCluster"/>
    <dgm:cxn modelId="{5984D4B9-C7B8-6B4C-9FA6-A631AD2A2A93}" type="presParOf" srcId="{A1D18A58-2879-4959-8BFC-777E5A1EE472}" destId="{11D186AE-18FC-4735-BE5A-C46F50468EDE}" srcOrd="3" destOrd="0" presId="urn:microsoft.com/office/officeart/2008/layout/RadialCluster"/>
    <dgm:cxn modelId="{B333C7EF-39EA-CB40-B161-6E66AFE23A49}" type="presParOf" srcId="{A1D18A58-2879-4959-8BFC-777E5A1EE472}" destId="{E56BA8A8-94CD-441E-9CB5-62932312A420}" srcOrd="4" destOrd="0" presId="urn:microsoft.com/office/officeart/2008/layout/RadialCluster"/>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BA5712-6C58-457F-AFEA-D734AAE70C39}" type="doc">
      <dgm:prSet loTypeId="urn:microsoft.com/office/officeart/2005/8/layout/vList3#4" loCatId="list" qsTypeId="urn:microsoft.com/office/officeart/2005/8/quickstyle/simple4" qsCatId="simple" csTypeId="urn:microsoft.com/office/officeart/2005/8/colors/accent1_2" csCatId="accent1" phldr="1"/>
      <dgm:spPr/>
    </dgm:pt>
    <dgm:pt modelId="{A309A483-E0DC-4457-BB47-09730909A0DF}">
      <dgm:prSet phldrT="[Text]" custT="1"/>
      <dgm:spPr/>
      <dgm:t>
        <a:bodyPr/>
        <a:lstStyle/>
        <a:p>
          <a:r>
            <a:rPr lang="en-US" sz="1800" dirty="0" smtClean="0"/>
            <a:t>Video Conferencing</a:t>
          </a:r>
          <a:endParaRPr lang="en-US" sz="1800" dirty="0"/>
        </a:p>
      </dgm:t>
    </dgm:pt>
    <dgm:pt modelId="{AC506F11-1ECF-4F4A-8A33-088A48696A0A}" type="parTrans" cxnId="{C310EED7-88D9-4C74-8E6E-0033883D264B}">
      <dgm:prSet/>
      <dgm:spPr/>
      <dgm:t>
        <a:bodyPr/>
        <a:lstStyle/>
        <a:p>
          <a:endParaRPr lang="en-US"/>
        </a:p>
      </dgm:t>
    </dgm:pt>
    <dgm:pt modelId="{E45DC4FA-0A82-4EA3-AE90-53961552DDBF}" type="sibTrans" cxnId="{C310EED7-88D9-4C74-8E6E-0033883D264B}">
      <dgm:prSet/>
      <dgm:spPr/>
      <dgm:t>
        <a:bodyPr/>
        <a:lstStyle/>
        <a:p>
          <a:endParaRPr lang="en-US"/>
        </a:p>
      </dgm:t>
    </dgm:pt>
    <dgm:pt modelId="{5A351189-E38A-4050-ABC9-6D0C74EA07CE}">
      <dgm:prSet phldrT="[Text]" custT="1"/>
      <dgm:spPr/>
      <dgm:t>
        <a:bodyPr/>
        <a:lstStyle/>
        <a:p>
          <a:r>
            <a:rPr lang="en-US" sz="1800" dirty="0" smtClean="0"/>
            <a:t>New Clients</a:t>
          </a:r>
          <a:endParaRPr lang="en-US" sz="1800" dirty="0"/>
        </a:p>
      </dgm:t>
    </dgm:pt>
    <dgm:pt modelId="{98E4F3E3-25F3-4721-BA2A-52492A84C967}" type="parTrans" cxnId="{A917CFBD-24E9-4A49-A5D2-F9213EA56E5E}">
      <dgm:prSet/>
      <dgm:spPr/>
      <dgm:t>
        <a:bodyPr/>
        <a:lstStyle/>
        <a:p>
          <a:endParaRPr lang="en-US"/>
        </a:p>
      </dgm:t>
    </dgm:pt>
    <dgm:pt modelId="{F371AF85-0826-433E-971B-CAB218EE3D92}" type="sibTrans" cxnId="{A917CFBD-24E9-4A49-A5D2-F9213EA56E5E}">
      <dgm:prSet/>
      <dgm:spPr/>
      <dgm:t>
        <a:bodyPr/>
        <a:lstStyle/>
        <a:p>
          <a:endParaRPr lang="en-US"/>
        </a:p>
      </dgm:t>
    </dgm:pt>
    <dgm:pt modelId="{0516666A-CAB4-48CE-8AA0-1AA39E13229A}" type="pres">
      <dgm:prSet presAssocID="{33BA5712-6C58-457F-AFEA-D734AAE70C39}" presName="linearFlow" presStyleCnt="0">
        <dgm:presLayoutVars>
          <dgm:dir/>
          <dgm:resizeHandles val="exact"/>
        </dgm:presLayoutVars>
      </dgm:prSet>
      <dgm:spPr/>
    </dgm:pt>
    <dgm:pt modelId="{DCEF9303-E5F6-4EC9-8CA0-6D2CD3123DF7}" type="pres">
      <dgm:prSet presAssocID="{A309A483-E0DC-4457-BB47-09730909A0DF}" presName="composite" presStyleCnt="0"/>
      <dgm:spPr/>
    </dgm:pt>
    <dgm:pt modelId="{C5AC8248-1BA6-4F34-AFB2-8A4A392E0A61}" type="pres">
      <dgm:prSet presAssocID="{A309A483-E0DC-4457-BB47-09730909A0DF}" presName="imgShp" presStyleLbl="fgImgPlace1" presStyleIdx="0" presStyleCnt="2" custScaleX="68061" custScaleY="78280" custLinFactNeighborX="-614" custLinFactNeighborY="-7781"/>
      <dgm:spPr>
        <a:blipFill>
          <a:blip xmlns:r="http://schemas.openxmlformats.org/officeDocument/2006/relationships" r:embed="rId1" cstate="print"/>
          <a:srcRect/>
          <a:stretch>
            <a:fillRect l="-8000" r="-8000"/>
          </a:stretch>
        </a:blipFill>
      </dgm:spPr>
      <dgm:extLst>
        <a:ext uri="{E40237B7-FDA0-4F09-8148-C483321AD2D9}">
          <dgm14:cNvPr xmlns="" xmlns:dgm="http://schemas.openxmlformats.org/drawingml/2006/diagram" xmlns:a="http://schemas.openxmlformats.org/drawingml/2006/main" xmlns:dgm14="http://schemas.microsoft.com/office/drawing/2010/diagram" id="0" name="" descr="C:\Program Files\Microsoft Office\MEDIA\CAGCAT10\j0300520.gif"/>
        </a:ext>
      </dgm:extLst>
    </dgm:pt>
    <dgm:pt modelId="{4F2BAE49-A1A8-4977-84A2-B1A153BB3F8D}" type="pres">
      <dgm:prSet presAssocID="{A309A483-E0DC-4457-BB47-09730909A0DF}" presName="txShp" presStyleLbl="node1" presStyleIdx="0" presStyleCnt="2" custScaleX="116969" custScaleY="64714" custLinFactNeighborX="11508" custLinFactNeighborY="-6701">
        <dgm:presLayoutVars>
          <dgm:bulletEnabled val="1"/>
        </dgm:presLayoutVars>
      </dgm:prSet>
      <dgm:spPr/>
      <dgm:t>
        <a:bodyPr/>
        <a:lstStyle/>
        <a:p>
          <a:endParaRPr lang="en-US"/>
        </a:p>
      </dgm:t>
    </dgm:pt>
    <dgm:pt modelId="{8F3FA226-4A0F-47AF-A05D-9E6F4FE0F0E8}" type="pres">
      <dgm:prSet presAssocID="{E45DC4FA-0A82-4EA3-AE90-53961552DDBF}" presName="spacing" presStyleCnt="0"/>
      <dgm:spPr/>
    </dgm:pt>
    <dgm:pt modelId="{B813391E-A3B5-4813-8C61-F609790992D1}" type="pres">
      <dgm:prSet presAssocID="{5A351189-E38A-4050-ABC9-6D0C74EA07CE}" presName="composite" presStyleCnt="0"/>
      <dgm:spPr/>
    </dgm:pt>
    <dgm:pt modelId="{8EC693B5-4E3F-4BA4-9047-01E5E9FA5E53}" type="pres">
      <dgm:prSet presAssocID="{5A351189-E38A-4050-ABC9-6D0C74EA07CE}" presName="imgShp" presStyleLbl="fgImgPlace1" presStyleIdx="1" presStyleCnt="2" custScaleX="68613" custScaleY="77008" custLinFactNeighborX="-54612" custLinFactNeighborY="13723"/>
      <dgm:spPr>
        <a:blipFill>
          <a:blip xmlns:r="http://schemas.openxmlformats.org/officeDocument/2006/relationships" r:embed="rId2" cstate="print"/>
          <a:srcRect/>
          <a:stretch>
            <a:fillRect l="-1000" r="-1000"/>
          </a:stretch>
        </a:blipFill>
      </dgm:spPr>
      <dgm:extLst>
        <a:ext uri="{E40237B7-FDA0-4F09-8148-C483321AD2D9}">
          <dgm14:cNvPr xmlns="" xmlns:dgm="http://schemas.openxmlformats.org/drawingml/2006/diagram" xmlns:a="http://schemas.openxmlformats.org/drawingml/2006/main" xmlns:dgm14="http://schemas.microsoft.com/office/drawing/2010/diagram" id="0" name="" descr="C:\Documents and Settings\Joseph Morton\Local Settings\Temporary Internet Files\Content.IE5\SSWKSRUK\MC900435999[1].wmf"/>
        </a:ext>
      </dgm:extLst>
    </dgm:pt>
    <dgm:pt modelId="{B4DB3555-AA4C-4CA2-9AB3-C61A429B0002}" type="pres">
      <dgm:prSet presAssocID="{5A351189-E38A-4050-ABC9-6D0C74EA07CE}" presName="txShp" presStyleLbl="node1" presStyleIdx="1" presStyleCnt="2" custScaleX="108083" custScaleY="60493" custLinFactNeighborX="-4015" custLinFactNeighborY="11916">
        <dgm:presLayoutVars>
          <dgm:bulletEnabled val="1"/>
        </dgm:presLayoutVars>
      </dgm:prSet>
      <dgm:spPr/>
      <dgm:t>
        <a:bodyPr/>
        <a:lstStyle/>
        <a:p>
          <a:endParaRPr lang="en-US"/>
        </a:p>
      </dgm:t>
    </dgm:pt>
  </dgm:ptLst>
  <dgm:cxnLst>
    <dgm:cxn modelId="{9FEA497C-E825-584F-BCC8-F110D32F5E2C}" type="presOf" srcId="{33BA5712-6C58-457F-AFEA-D734AAE70C39}" destId="{0516666A-CAB4-48CE-8AA0-1AA39E13229A}" srcOrd="0" destOrd="0" presId="urn:microsoft.com/office/officeart/2005/8/layout/vList3#4"/>
    <dgm:cxn modelId="{A499B5C2-B8F4-3D49-AB7C-EF72239B4D35}" type="presOf" srcId="{5A351189-E38A-4050-ABC9-6D0C74EA07CE}" destId="{B4DB3555-AA4C-4CA2-9AB3-C61A429B0002}" srcOrd="0" destOrd="0" presId="urn:microsoft.com/office/officeart/2005/8/layout/vList3#4"/>
    <dgm:cxn modelId="{C310EED7-88D9-4C74-8E6E-0033883D264B}" srcId="{33BA5712-6C58-457F-AFEA-D734AAE70C39}" destId="{A309A483-E0DC-4457-BB47-09730909A0DF}" srcOrd="0" destOrd="0" parTransId="{AC506F11-1ECF-4F4A-8A33-088A48696A0A}" sibTransId="{E45DC4FA-0A82-4EA3-AE90-53961552DDBF}"/>
    <dgm:cxn modelId="{A917CFBD-24E9-4A49-A5D2-F9213EA56E5E}" srcId="{33BA5712-6C58-457F-AFEA-D734AAE70C39}" destId="{5A351189-E38A-4050-ABC9-6D0C74EA07CE}" srcOrd="1" destOrd="0" parTransId="{98E4F3E3-25F3-4721-BA2A-52492A84C967}" sibTransId="{F371AF85-0826-433E-971B-CAB218EE3D92}"/>
    <dgm:cxn modelId="{1115AB8E-7282-4E41-A7ED-6C313C8EDA70}" type="presOf" srcId="{A309A483-E0DC-4457-BB47-09730909A0DF}" destId="{4F2BAE49-A1A8-4977-84A2-B1A153BB3F8D}" srcOrd="0" destOrd="0" presId="urn:microsoft.com/office/officeart/2005/8/layout/vList3#4"/>
    <dgm:cxn modelId="{E51F86BD-59A3-F340-BEB4-F176E378E5BB}" type="presParOf" srcId="{0516666A-CAB4-48CE-8AA0-1AA39E13229A}" destId="{DCEF9303-E5F6-4EC9-8CA0-6D2CD3123DF7}" srcOrd="0" destOrd="0" presId="urn:microsoft.com/office/officeart/2005/8/layout/vList3#4"/>
    <dgm:cxn modelId="{805A2747-B222-7F4B-9999-161BC21EFBC5}" type="presParOf" srcId="{DCEF9303-E5F6-4EC9-8CA0-6D2CD3123DF7}" destId="{C5AC8248-1BA6-4F34-AFB2-8A4A392E0A61}" srcOrd="0" destOrd="0" presId="urn:microsoft.com/office/officeart/2005/8/layout/vList3#4"/>
    <dgm:cxn modelId="{3DD64357-FBDC-8E4B-819C-2F97004A6FA8}" type="presParOf" srcId="{DCEF9303-E5F6-4EC9-8CA0-6D2CD3123DF7}" destId="{4F2BAE49-A1A8-4977-84A2-B1A153BB3F8D}" srcOrd="1" destOrd="0" presId="urn:microsoft.com/office/officeart/2005/8/layout/vList3#4"/>
    <dgm:cxn modelId="{8DCC7C25-CAC3-2E4C-8FE4-77DB38361109}" type="presParOf" srcId="{0516666A-CAB4-48CE-8AA0-1AA39E13229A}" destId="{8F3FA226-4A0F-47AF-A05D-9E6F4FE0F0E8}" srcOrd="1" destOrd="0" presId="urn:microsoft.com/office/officeart/2005/8/layout/vList3#4"/>
    <dgm:cxn modelId="{183C5A25-6464-B643-89E3-AB3B56419520}" type="presParOf" srcId="{0516666A-CAB4-48CE-8AA0-1AA39E13229A}" destId="{B813391E-A3B5-4813-8C61-F609790992D1}" srcOrd="2" destOrd="0" presId="urn:microsoft.com/office/officeart/2005/8/layout/vList3#4"/>
    <dgm:cxn modelId="{B8FF555F-D8DE-4343-8A35-9D882C99962F}" type="presParOf" srcId="{B813391E-A3B5-4813-8C61-F609790992D1}" destId="{8EC693B5-4E3F-4BA4-9047-01E5E9FA5E53}" srcOrd="0" destOrd="0" presId="urn:microsoft.com/office/officeart/2005/8/layout/vList3#4"/>
    <dgm:cxn modelId="{9C14C877-D531-B043-8000-64537D27C7B1}" type="presParOf" srcId="{B813391E-A3B5-4813-8C61-F609790992D1}" destId="{B4DB3555-AA4C-4CA2-9AB3-C61A429B0002}" srcOrd="1" destOrd="0" presId="urn:microsoft.com/office/officeart/2005/8/layout/vList3#4"/>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C2F37D-80C1-498D-B336-9F580100EC28}"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AE1E4A1D-DE4C-4E20-B532-A0334B7D0D47}">
      <dgm:prSet/>
      <dgm:spPr/>
      <dgm:t>
        <a:bodyPr/>
        <a:lstStyle/>
        <a:p>
          <a:pPr rtl="0"/>
          <a:r>
            <a:rPr lang="en-US" dirty="0" smtClean="0"/>
            <a:t>Sales</a:t>
          </a:r>
          <a:endParaRPr lang="en-US" dirty="0"/>
        </a:p>
      </dgm:t>
    </dgm:pt>
    <dgm:pt modelId="{6708653E-032F-4386-8EA3-5E36454BF03F}" type="parTrans" cxnId="{2B71FE81-255A-4586-A7CA-9848C0C7241A}">
      <dgm:prSet/>
      <dgm:spPr/>
      <dgm:t>
        <a:bodyPr/>
        <a:lstStyle/>
        <a:p>
          <a:endParaRPr lang="en-US"/>
        </a:p>
      </dgm:t>
    </dgm:pt>
    <dgm:pt modelId="{08ECFAD9-4FD2-4641-9F1A-04D38A024127}" type="sibTrans" cxnId="{2B71FE81-255A-4586-A7CA-9848C0C7241A}">
      <dgm:prSet/>
      <dgm:spPr/>
      <dgm:t>
        <a:bodyPr/>
        <a:lstStyle/>
        <a:p>
          <a:endParaRPr lang="en-US"/>
        </a:p>
      </dgm:t>
    </dgm:pt>
    <dgm:pt modelId="{A3E9139B-BB07-46EB-9C42-841C5C69C825}">
      <dgm:prSet/>
      <dgm:spPr/>
      <dgm:t>
        <a:bodyPr/>
        <a:lstStyle/>
        <a:p>
          <a:pPr rtl="0"/>
          <a:r>
            <a:rPr lang="en-US" dirty="0" smtClean="0"/>
            <a:t>Management</a:t>
          </a:r>
          <a:endParaRPr lang="en-US" dirty="0"/>
        </a:p>
      </dgm:t>
    </dgm:pt>
    <dgm:pt modelId="{C6CF01DC-D5B1-4EE9-87E7-F5E36C65784B}" type="sibTrans" cxnId="{BF4CED89-4072-4400-823C-18F55CF2E0E5}">
      <dgm:prSet/>
      <dgm:spPr/>
      <dgm:t>
        <a:bodyPr/>
        <a:lstStyle/>
        <a:p>
          <a:endParaRPr lang="en-US"/>
        </a:p>
      </dgm:t>
    </dgm:pt>
    <dgm:pt modelId="{2BF19B73-18C5-4711-B888-2DB1F865BD06}" type="parTrans" cxnId="{BF4CED89-4072-4400-823C-18F55CF2E0E5}">
      <dgm:prSet/>
      <dgm:spPr/>
      <dgm:t>
        <a:bodyPr/>
        <a:lstStyle/>
        <a:p>
          <a:endParaRPr lang="en-US"/>
        </a:p>
      </dgm:t>
    </dgm:pt>
    <dgm:pt modelId="{3D8BB05A-F692-496F-86A6-EC2DA4C340A1}">
      <dgm:prSet/>
      <dgm:spPr/>
      <dgm:t>
        <a:bodyPr/>
        <a:lstStyle/>
        <a:p>
          <a:pPr rtl="0"/>
          <a:r>
            <a:rPr lang="en-US" dirty="0" smtClean="0"/>
            <a:t>Programming</a:t>
          </a:r>
          <a:endParaRPr lang="en-US" dirty="0"/>
        </a:p>
      </dgm:t>
    </dgm:pt>
    <dgm:pt modelId="{0D45C74D-0B3A-466C-B675-6E4DA10F0D25}" type="sibTrans" cxnId="{3FB3BAB2-CF81-4222-98FA-CA5E63CD7FB7}">
      <dgm:prSet/>
      <dgm:spPr/>
      <dgm:t>
        <a:bodyPr/>
        <a:lstStyle/>
        <a:p>
          <a:endParaRPr lang="en-US"/>
        </a:p>
      </dgm:t>
    </dgm:pt>
    <dgm:pt modelId="{5E1E20D1-9C6F-4453-9D97-F2C67E328B9B}" type="parTrans" cxnId="{3FB3BAB2-CF81-4222-98FA-CA5E63CD7FB7}">
      <dgm:prSet/>
      <dgm:spPr/>
      <dgm:t>
        <a:bodyPr/>
        <a:lstStyle/>
        <a:p>
          <a:endParaRPr lang="en-US"/>
        </a:p>
      </dgm:t>
    </dgm:pt>
    <dgm:pt modelId="{5E0CEA1B-2D05-47DC-B202-E3F28BB41DD2}">
      <dgm:prSet/>
      <dgm:spPr/>
      <dgm:t>
        <a:bodyPr/>
        <a:lstStyle/>
        <a:p>
          <a:pPr rtl="0"/>
          <a:r>
            <a:rPr lang="en-US" dirty="0" smtClean="0"/>
            <a:t>Product Development</a:t>
          </a:r>
          <a:endParaRPr lang="en-US" dirty="0"/>
        </a:p>
      </dgm:t>
    </dgm:pt>
    <dgm:pt modelId="{AD2B6063-1DE3-4C1B-AC19-0B52ED0181EE}" type="sibTrans" cxnId="{0B7E3D57-B9F8-4F7F-8CC1-6EC5EAE051B0}">
      <dgm:prSet/>
      <dgm:spPr/>
      <dgm:t>
        <a:bodyPr/>
        <a:lstStyle/>
        <a:p>
          <a:endParaRPr lang="en-US"/>
        </a:p>
      </dgm:t>
    </dgm:pt>
    <dgm:pt modelId="{BF382F8D-8B01-47F5-BDC4-EA340E35FEC7}" type="parTrans" cxnId="{0B7E3D57-B9F8-4F7F-8CC1-6EC5EAE051B0}">
      <dgm:prSet/>
      <dgm:spPr/>
      <dgm:t>
        <a:bodyPr/>
        <a:lstStyle/>
        <a:p>
          <a:endParaRPr lang="en-US"/>
        </a:p>
      </dgm:t>
    </dgm:pt>
    <dgm:pt modelId="{AE528110-6030-4A8F-A6B9-705145D4EE8B}" type="pres">
      <dgm:prSet presAssocID="{4BC2F37D-80C1-498D-B336-9F580100EC28}" presName="Name0" presStyleCnt="0">
        <dgm:presLayoutVars>
          <dgm:dir/>
          <dgm:resizeHandles val="exact"/>
        </dgm:presLayoutVars>
      </dgm:prSet>
      <dgm:spPr/>
      <dgm:t>
        <a:bodyPr/>
        <a:lstStyle/>
        <a:p>
          <a:endParaRPr lang="en-US"/>
        </a:p>
      </dgm:t>
    </dgm:pt>
    <dgm:pt modelId="{17EBE7C6-5D56-462D-850A-0646173385BB}" type="pres">
      <dgm:prSet presAssocID="{AE1E4A1D-DE4C-4E20-B532-A0334B7D0D47}" presName="node" presStyleLbl="node1" presStyleIdx="0" presStyleCnt="4">
        <dgm:presLayoutVars>
          <dgm:bulletEnabled val="1"/>
        </dgm:presLayoutVars>
      </dgm:prSet>
      <dgm:spPr/>
      <dgm:t>
        <a:bodyPr/>
        <a:lstStyle/>
        <a:p>
          <a:endParaRPr lang="en-US"/>
        </a:p>
      </dgm:t>
    </dgm:pt>
    <dgm:pt modelId="{74DA8067-18C3-4392-BAC1-A2B3E12A6D58}" type="pres">
      <dgm:prSet presAssocID="{08ECFAD9-4FD2-4641-9F1A-04D38A024127}" presName="sibTrans" presStyleLbl="sibTrans2D1" presStyleIdx="0" presStyleCnt="4"/>
      <dgm:spPr/>
      <dgm:t>
        <a:bodyPr/>
        <a:lstStyle/>
        <a:p>
          <a:endParaRPr lang="en-US"/>
        </a:p>
      </dgm:t>
    </dgm:pt>
    <dgm:pt modelId="{3891A195-8482-47E9-B381-8C431813CD2C}" type="pres">
      <dgm:prSet presAssocID="{08ECFAD9-4FD2-4641-9F1A-04D38A024127}" presName="connectorText" presStyleLbl="sibTrans2D1" presStyleIdx="0" presStyleCnt="4"/>
      <dgm:spPr/>
      <dgm:t>
        <a:bodyPr/>
        <a:lstStyle/>
        <a:p>
          <a:endParaRPr lang="en-US"/>
        </a:p>
      </dgm:t>
    </dgm:pt>
    <dgm:pt modelId="{C84AA754-0807-48FE-A252-FD6C6C2E8235}" type="pres">
      <dgm:prSet presAssocID="{3D8BB05A-F692-496F-86A6-EC2DA4C340A1}" presName="node" presStyleLbl="node1" presStyleIdx="1" presStyleCnt="4">
        <dgm:presLayoutVars>
          <dgm:bulletEnabled val="1"/>
        </dgm:presLayoutVars>
      </dgm:prSet>
      <dgm:spPr/>
      <dgm:t>
        <a:bodyPr/>
        <a:lstStyle/>
        <a:p>
          <a:endParaRPr lang="en-US"/>
        </a:p>
      </dgm:t>
    </dgm:pt>
    <dgm:pt modelId="{E5FDF796-06E7-43A9-A46C-224B13B400AE}" type="pres">
      <dgm:prSet presAssocID="{0D45C74D-0B3A-466C-B675-6E4DA10F0D25}" presName="sibTrans" presStyleLbl="sibTrans2D1" presStyleIdx="1" presStyleCnt="4"/>
      <dgm:spPr/>
      <dgm:t>
        <a:bodyPr/>
        <a:lstStyle/>
        <a:p>
          <a:endParaRPr lang="en-US"/>
        </a:p>
      </dgm:t>
    </dgm:pt>
    <dgm:pt modelId="{13E3CDB5-5880-491E-A7F4-63DD8AFB1D5B}" type="pres">
      <dgm:prSet presAssocID="{0D45C74D-0B3A-466C-B675-6E4DA10F0D25}" presName="connectorText" presStyleLbl="sibTrans2D1" presStyleIdx="1" presStyleCnt="4"/>
      <dgm:spPr/>
      <dgm:t>
        <a:bodyPr/>
        <a:lstStyle/>
        <a:p>
          <a:endParaRPr lang="en-US"/>
        </a:p>
      </dgm:t>
    </dgm:pt>
    <dgm:pt modelId="{E106193A-2544-4485-AD01-A352D30D3ED2}" type="pres">
      <dgm:prSet presAssocID="{5E0CEA1B-2D05-47DC-B202-E3F28BB41DD2}" presName="node" presStyleLbl="node1" presStyleIdx="2" presStyleCnt="4">
        <dgm:presLayoutVars>
          <dgm:bulletEnabled val="1"/>
        </dgm:presLayoutVars>
      </dgm:prSet>
      <dgm:spPr/>
      <dgm:t>
        <a:bodyPr/>
        <a:lstStyle/>
        <a:p>
          <a:endParaRPr lang="en-US"/>
        </a:p>
      </dgm:t>
    </dgm:pt>
    <dgm:pt modelId="{0B79AB96-C5C3-4A48-B7FD-BA9853A577B7}" type="pres">
      <dgm:prSet presAssocID="{AD2B6063-1DE3-4C1B-AC19-0B52ED0181EE}" presName="sibTrans" presStyleLbl="sibTrans2D1" presStyleIdx="2" presStyleCnt="4"/>
      <dgm:spPr/>
      <dgm:t>
        <a:bodyPr/>
        <a:lstStyle/>
        <a:p>
          <a:endParaRPr lang="en-US"/>
        </a:p>
      </dgm:t>
    </dgm:pt>
    <dgm:pt modelId="{FA89847B-1F20-472C-BF9F-1B0A0A9F6807}" type="pres">
      <dgm:prSet presAssocID="{AD2B6063-1DE3-4C1B-AC19-0B52ED0181EE}" presName="connectorText" presStyleLbl="sibTrans2D1" presStyleIdx="2" presStyleCnt="4"/>
      <dgm:spPr/>
      <dgm:t>
        <a:bodyPr/>
        <a:lstStyle/>
        <a:p>
          <a:endParaRPr lang="en-US"/>
        </a:p>
      </dgm:t>
    </dgm:pt>
    <dgm:pt modelId="{469A476D-58D7-4CEB-8212-5E6467DAEFCB}" type="pres">
      <dgm:prSet presAssocID="{A3E9139B-BB07-46EB-9C42-841C5C69C825}" presName="node" presStyleLbl="node1" presStyleIdx="3" presStyleCnt="4">
        <dgm:presLayoutVars>
          <dgm:bulletEnabled val="1"/>
        </dgm:presLayoutVars>
      </dgm:prSet>
      <dgm:spPr/>
      <dgm:t>
        <a:bodyPr/>
        <a:lstStyle/>
        <a:p>
          <a:endParaRPr lang="en-US"/>
        </a:p>
      </dgm:t>
    </dgm:pt>
    <dgm:pt modelId="{807877C0-FA5B-4722-8356-A17F53B7C71F}" type="pres">
      <dgm:prSet presAssocID="{C6CF01DC-D5B1-4EE9-87E7-F5E36C65784B}" presName="sibTrans" presStyleLbl="sibTrans2D1" presStyleIdx="3" presStyleCnt="4"/>
      <dgm:spPr/>
      <dgm:t>
        <a:bodyPr/>
        <a:lstStyle/>
        <a:p>
          <a:endParaRPr lang="en-US"/>
        </a:p>
      </dgm:t>
    </dgm:pt>
    <dgm:pt modelId="{9156B805-9DDE-4D87-8EC4-1EF0A2BD64E9}" type="pres">
      <dgm:prSet presAssocID="{C6CF01DC-D5B1-4EE9-87E7-F5E36C65784B}" presName="connectorText" presStyleLbl="sibTrans2D1" presStyleIdx="3" presStyleCnt="4"/>
      <dgm:spPr/>
      <dgm:t>
        <a:bodyPr/>
        <a:lstStyle/>
        <a:p>
          <a:endParaRPr lang="en-US"/>
        </a:p>
      </dgm:t>
    </dgm:pt>
  </dgm:ptLst>
  <dgm:cxnLst>
    <dgm:cxn modelId="{BF4CED89-4072-4400-823C-18F55CF2E0E5}" srcId="{4BC2F37D-80C1-498D-B336-9F580100EC28}" destId="{A3E9139B-BB07-46EB-9C42-841C5C69C825}" srcOrd="3" destOrd="0" parTransId="{2BF19B73-18C5-4711-B888-2DB1F865BD06}" sibTransId="{C6CF01DC-D5B1-4EE9-87E7-F5E36C65784B}"/>
    <dgm:cxn modelId="{B0EA99B4-CE0A-D047-88D3-AFCE6B91006E}" type="presOf" srcId="{AE1E4A1D-DE4C-4E20-B532-A0334B7D0D47}" destId="{17EBE7C6-5D56-462D-850A-0646173385BB}" srcOrd="0" destOrd="0" presId="urn:microsoft.com/office/officeart/2005/8/layout/cycle7"/>
    <dgm:cxn modelId="{348D3FE7-7499-6845-92D7-5F4D9411B29C}" type="presOf" srcId="{08ECFAD9-4FD2-4641-9F1A-04D38A024127}" destId="{74DA8067-18C3-4392-BAC1-A2B3E12A6D58}" srcOrd="0" destOrd="0" presId="urn:microsoft.com/office/officeart/2005/8/layout/cycle7"/>
    <dgm:cxn modelId="{96D24BD7-9D6C-E74A-96D7-B796A8A5A87F}" type="presOf" srcId="{3D8BB05A-F692-496F-86A6-EC2DA4C340A1}" destId="{C84AA754-0807-48FE-A252-FD6C6C2E8235}" srcOrd="0" destOrd="0" presId="urn:microsoft.com/office/officeart/2005/8/layout/cycle7"/>
    <dgm:cxn modelId="{2B71FE81-255A-4586-A7CA-9848C0C7241A}" srcId="{4BC2F37D-80C1-498D-B336-9F580100EC28}" destId="{AE1E4A1D-DE4C-4E20-B532-A0334B7D0D47}" srcOrd="0" destOrd="0" parTransId="{6708653E-032F-4386-8EA3-5E36454BF03F}" sibTransId="{08ECFAD9-4FD2-4641-9F1A-04D38A024127}"/>
    <dgm:cxn modelId="{D486F464-3F69-224C-A66C-7798EF8B0B97}" type="presOf" srcId="{C6CF01DC-D5B1-4EE9-87E7-F5E36C65784B}" destId="{9156B805-9DDE-4D87-8EC4-1EF0A2BD64E9}" srcOrd="1" destOrd="0" presId="urn:microsoft.com/office/officeart/2005/8/layout/cycle7"/>
    <dgm:cxn modelId="{3BD5D40B-A827-7341-B3FC-AD064843223E}" type="presOf" srcId="{0D45C74D-0B3A-466C-B675-6E4DA10F0D25}" destId="{E5FDF796-06E7-43A9-A46C-224B13B400AE}" srcOrd="0" destOrd="0" presId="urn:microsoft.com/office/officeart/2005/8/layout/cycle7"/>
    <dgm:cxn modelId="{0B7E3D57-B9F8-4F7F-8CC1-6EC5EAE051B0}" srcId="{4BC2F37D-80C1-498D-B336-9F580100EC28}" destId="{5E0CEA1B-2D05-47DC-B202-E3F28BB41DD2}" srcOrd="2" destOrd="0" parTransId="{BF382F8D-8B01-47F5-BDC4-EA340E35FEC7}" sibTransId="{AD2B6063-1DE3-4C1B-AC19-0B52ED0181EE}"/>
    <dgm:cxn modelId="{9A0169BB-B4A3-8249-BCE7-D557380CD75A}" type="presOf" srcId="{A3E9139B-BB07-46EB-9C42-841C5C69C825}" destId="{469A476D-58D7-4CEB-8212-5E6467DAEFCB}" srcOrd="0" destOrd="0" presId="urn:microsoft.com/office/officeart/2005/8/layout/cycle7"/>
    <dgm:cxn modelId="{30290787-183F-D24F-ADEC-327C797967C7}" type="presOf" srcId="{08ECFAD9-4FD2-4641-9F1A-04D38A024127}" destId="{3891A195-8482-47E9-B381-8C431813CD2C}" srcOrd="1" destOrd="0" presId="urn:microsoft.com/office/officeart/2005/8/layout/cycle7"/>
    <dgm:cxn modelId="{D96B0B10-7DC8-0E4C-A45C-ECD3E8C82723}" type="presOf" srcId="{AD2B6063-1DE3-4C1B-AC19-0B52ED0181EE}" destId="{FA89847B-1F20-472C-BF9F-1B0A0A9F6807}" srcOrd="1" destOrd="0" presId="urn:microsoft.com/office/officeart/2005/8/layout/cycle7"/>
    <dgm:cxn modelId="{0E90252A-DB49-4F4A-83A3-8D75E52260D0}" type="presOf" srcId="{AD2B6063-1DE3-4C1B-AC19-0B52ED0181EE}" destId="{0B79AB96-C5C3-4A48-B7FD-BA9853A577B7}" srcOrd="0" destOrd="0" presId="urn:microsoft.com/office/officeart/2005/8/layout/cycle7"/>
    <dgm:cxn modelId="{CEB6EF85-F1C8-3A4F-B12A-6B433899AD7B}" type="presOf" srcId="{C6CF01DC-D5B1-4EE9-87E7-F5E36C65784B}" destId="{807877C0-FA5B-4722-8356-A17F53B7C71F}" srcOrd="0" destOrd="0" presId="urn:microsoft.com/office/officeart/2005/8/layout/cycle7"/>
    <dgm:cxn modelId="{3FB3BAB2-CF81-4222-98FA-CA5E63CD7FB7}" srcId="{4BC2F37D-80C1-498D-B336-9F580100EC28}" destId="{3D8BB05A-F692-496F-86A6-EC2DA4C340A1}" srcOrd="1" destOrd="0" parTransId="{5E1E20D1-9C6F-4453-9D97-F2C67E328B9B}" sibTransId="{0D45C74D-0B3A-466C-B675-6E4DA10F0D25}"/>
    <dgm:cxn modelId="{1FBDA421-B029-CA4F-B9D4-B36DC7BEC3B8}" type="presOf" srcId="{0D45C74D-0B3A-466C-B675-6E4DA10F0D25}" destId="{13E3CDB5-5880-491E-A7F4-63DD8AFB1D5B}" srcOrd="1" destOrd="0" presId="urn:microsoft.com/office/officeart/2005/8/layout/cycle7"/>
    <dgm:cxn modelId="{D6E507FC-1190-824D-AE22-3FC301C3F49B}" type="presOf" srcId="{5E0CEA1B-2D05-47DC-B202-E3F28BB41DD2}" destId="{E106193A-2544-4485-AD01-A352D30D3ED2}" srcOrd="0" destOrd="0" presId="urn:microsoft.com/office/officeart/2005/8/layout/cycle7"/>
    <dgm:cxn modelId="{84BDE56B-C48C-F143-9A15-2AE68DAFA774}" type="presOf" srcId="{4BC2F37D-80C1-498D-B336-9F580100EC28}" destId="{AE528110-6030-4A8F-A6B9-705145D4EE8B}" srcOrd="0" destOrd="0" presId="urn:microsoft.com/office/officeart/2005/8/layout/cycle7"/>
    <dgm:cxn modelId="{851C12AB-817A-9F40-8958-261E85BE30DB}" type="presParOf" srcId="{AE528110-6030-4A8F-A6B9-705145D4EE8B}" destId="{17EBE7C6-5D56-462D-850A-0646173385BB}" srcOrd="0" destOrd="0" presId="urn:microsoft.com/office/officeart/2005/8/layout/cycle7"/>
    <dgm:cxn modelId="{4759A865-EB98-A24E-89C5-6B92D723E40E}" type="presParOf" srcId="{AE528110-6030-4A8F-A6B9-705145D4EE8B}" destId="{74DA8067-18C3-4392-BAC1-A2B3E12A6D58}" srcOrd="1" destOrd="0" presId="urn:microsoft.com/office/officeart/2005/8/layout/cycle7"/>
    <dgm:cxn modelId="{1AAB1FED-EDB4-F948-BDB3-87B26133F578}" type="presParOf" srcId="{74DA8067-18C3-4392-BAC1-A2B3E12A6D58}" destId="{3891A195-8482-47E9-B381-8C431813CD2C}" srcOrd="0" destOrd="0" presId="urn:microsoft.com/office/officeart/2005/8/layout/cycle7"/>
    <dgm:cxn modelId="{54B3CD4D-886B-4643-9516-5751F0C8EC72}" type="presParOf" srcId="{AE528110-6030-4A8F-A6B9-705145D4EE8B}" destId="{C84AA754-0807-48FE-A252-FD6C6C2E8235}" srcOrd="2" destOrd="0" presId="urn:microsoft.com/office/officeart/2005/8/layout/cycle7"/>
    <dgm:cxn modelId="{9EA0804C-8E14-604C-AB37-5196EAEDF86D}" type="presParOf" srcId="{AE528110-6030-4A8F-A6B9-705145D4EE8B}" destId="{E5FDF796-06E7-43A9-A46C-224B13B400AE}" srcOrd="3" destOrd="0" presId="urn:microsoft.com/office/officeart/2005/8/layout/cycle7"/>
    <dgm:cxn modelId="{1E71D1E8-E776-BF46-B362-5BFD8C6B26FF}" type="presParOf" srcId="{E5FDF796-06E7-43A9-A46C-224B13B400AE}" destId="{13E3CDB5-5880-491E-A7F4-63DD8AFB1D5B}" srcOrd="0" destOrd="0" presId="urn:microsoft.com/office/officeart/2005/8/layout/cycle7"/>
    <dgm:cxn modelId="{387E4224-F347-7A45-8FDE-5FCE0F364FBA}" type="presParOf" srcId="{AE528110-6030-4A8F-A6B9-705145D4EE8B}" destId="{E106193A-2544-4485-AD01-A352D30D3ED2}" srcOrd="4" destOrd="0" presId="urn:microsoft.com/office/officeart/2005/8/layout/cycle7"/>
    <dgm:cxn modelId="{02982CC6-3EB9-214D-A958-A308B15327B2}" type="presParOf" srcId="{AE528110-6030-4A8F-A6B9-705145D4EE8B}" destId="{0B79AB96-C5C3-4A48-B7FD-BA9853A577B7}" srcOrd="5" destOrd="0" presId="urn:microsoft.com/office/officeart/2005/8/layout/cycle7"/>
    <dgm:cxn modelId="{6BC55A2D-98A6-D349-BD39-D48EC60875EF}" type="presParOf" srcId="{0B79AB96-C5C3-4A48-B7FD-BA9853A577B7}" destId="{FA89847B-1F20-472C-BF9F-1B0A0A9F6807}" srcOrd="0" destOrd="0" presId="urn:microsoft.com/office/officeart/2005/8/layout/cycle7"/>
    <dgm:cxn modelId="{BDFAD340-56E6-CC48-8ADE-617B2ACC4707}" type="presParOf" srcId="{AE528110-6030-4A8F-A6B9-705145D4EE8B}" destId="{469A476D-58D7-4CEB-8212-5E6467DAEFCB}" srcOrd="6" destOrd="0" presId="urn:microsoft.com/office/officeart/2005/8/layout/cycle7"/>
    <dgm:cxn modelId="{F4312988-5057-0445-B922-7A7960829D18}" type="presParOf" srcId="{AE528110-6030-4A8F-A6B9-705145D4EE8B}" destId="{807877C0-FA5B-4722-8356-A17F53B7C71F}" srcOrd="7" destOrd="0" presId="urn:microsoft.com/office/officeart/2005/8/layout/cycle7"/>
    <dgm:cxn modelId="{F6E79AD1-17FF-C042-81BC-4E548D5F7085}" type="presParOf" srcId="{807877C0-FA5B-4722-8356-A17F53B7C71F}" destId="{9156B805-9DDE-4D87-8EC4-1EF0A2BD64E9}" srcOrd="0" destOrd="0" presId="urn:microsoft.com/office/officeart/2005/8/layout/cycle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0E7946-59E7-4171-8EB5-D54B39384F13}" type="doc">
      <dgm:prSet loTypeId="urn:microsoft.com/office/officeart/2005/8/layout/bList2#2" loCatId="list" qsTypeId="urn:microsoft.com/office/officeart/2005/8/quickstyle/simple5" qsCatId="simple" csTypeId="urn:microsoft.com/office/officeart/2005/8/colors/accent1_2" csCatId="accent1" phldr="1"/>
      <dgm:spPr/>
    </dgm:pt>
    <dgm:pt modelId="{D51FF03C-2DB4-490E-AC5C-A22D212AB40A}">
      <dgm:prSet phldrT="[Text]"/>
      <dgm:spPr/>
      <dgm:t>
        <a:bodyPr/>
        <a:lstStyle/>
        <a:p>
          <a:r>
            <a:rPr lang="en-US" dirty="0" smtClean="0"/>
            <a:t>Gray Otis  </a:t>
          </a:r>
        </a:p>
        <a:p>
          <a:r>
            <a:rPr lang="en-US" dirty="0" smtClean="0"/>
            <a:t>President of American Mental Health Counselors </a:t>
          </a:r>
          <a:r>
            <a:rPr lang="en-US" dirty="0" err="1" smtClean="0"/>
            <a:t>Asociation</a:t>
          </a:r>
          <a:endParaRPr lang="en-US" dirty="0"/>
        </a:p>
      </dgm:t>
    </dgm:pt>
    <dgm:pt modelId="{50B419F4-CDB4-4561-8908-6EDC38405199}" type="parTrans" cxnId="{6B720B71-94BB-4BBA-8520-E2B8802E0E87}">
      <dgm:prSet/>
      <dgm:spPr/>
      <dgm:t>
        <a:bodyPr/>
        <a:lstStyle/>
        <a:p>
          <a:endParaRPr lang="en-US"/>
        </a:p>
      </dgm:t>
    </dgm:pt>
    <dgm:pt modelId="{B372D3DA-D37A-4D0E-B822-120EFF4ACA55}" type="sibTrans" cxnId="{6B720B71-94BB-4BBA-8520-E2B8802E0E87}">
      <dgm:prSet/>
      <dgm:spPr/>
      <dgm:t>
        <a:bodyPr/>
        <a:lstStyle/>
        <a:p>
          <a:endParaRPr lang="en-US"/>
        </a:p>
      </dgm:t>
    </dgm:pt>
    <dgm:pt modelId="{8FCC25A0-6D12-41F6-A466-1EBEB78DFA0C}">
      <dgm:prSet phldrT="[Text]"/>
      <dgm:spPr/>
      <dgm:t>
        <a:bodyPr/>
        <a:lstStyle/>
        <a:p>
          <a:r>
            <a:rPr lang="en-US" dirty="0" smtClean="0"/>
            <a:t>Randy Hyde</a:t>
          </a:r>
        </a:p>
        <a:p>
          <a:r>
            <a:rPr lang="en-US" dirty="0" smtClean="0"/>
            <a:t>Clinic Owner</a:t>
          </a:r>
          <a:endParaRPr lang="en-US" dirty="0"/>
        </a:p>
      </dgm:t>
    </dgm:pt>
    <dgm:pt modelId="{DB4E9F34-A9C8-4803-971F-39E875714406}" type="parTrans" cxnId="{D4A2AB01-161F-412E-A8E6-2333CBC0F03B}">
      <dgm:prSet/>
      <dgm:spPr/>
      <dgm:t>
        <a:bodyPr/>
        <a:lstStyle/>
        <a:p>
          <a:endParaRPr lang="en-US"/>
        </a:p>
      </dgm:t>
    </dgm:pt>
    <dgm:pt modelId="{ED57B56E-8213-467A-BFF5-F9C686A54FD9}" type="sibTrans" cxnId="{D4A2AB01-161F-412E-A8E6-2333CBC0F03B}">
      <dgm:prSet/>
      <dgm:spPr/>
      <dgm:t>
        <a:bodyPr/>
        <a:lstStyle/>
        <a:p>
          <a:endParaRPr lang="en-US"/>
        </a:p>
      </dgm:t>
    </dgm:pt>
    <dgm:pt modelId="{4B166E81-7198-4F2E-A913-77AA2EFA9514}">
      <dgm:prSet/>
      <dgm:spPr/>
      <dgm:t>
        <a:bodyPr/>
        <a:lstStyle/>
        <a:p>
          <a:r>
            <a:rPr lang="en-US" dirty="0" smtClean="0"/>
            <a:t>“VuTherapy is a very forward thinking company.  Their application of technology is improving  the quality and quantity of treatment, and by applying similar technology to other products, they will bring this industry to the 21</a:t>
          </a:r>
          <a:r>
            <a:rPr lang="en-US" baseline="30000" dirty="0" smtClean="0"/>
            <a:t>st</a:t>
          </a:r>
          <a:r>
            <a:rPr lang="en-US" dirty="0" smtClean="0"/>
            <a:t> Century.” </a:t>
          </a:r>
          <a:endParaRPr lang="en-US" dirty="0"/>
        </a:p>
      </dgm:t>
    </dgm:pt>
    <dgm:pt modelId="{56155DB7-DDEC-4418-93EF-9E49BAFB5AD3}" type="parTrans" cxnId="{1126563C-6418-47F0-AF81-03A61421A189}">
      <dgm:prSet/>
      <dgm:spPr/>
      <dgm:t>
        <a:bodyPr/>
        <a:lstStyle/>
        <a:p>
          <a:endParaRPr lang="en-US"/>
        </a:p>
      </dgm:t>
    </dgm:pt>
    <dgm:pt modelId="{9D0D8A5C-3CD4-4E87-96EC-5EA44B9CF330}" type="sibTrans" cxnId="{1126563C-6418-47F0-AF81-03A61421A189}">
      <dgm:prSet/>
      <dgm:spPr/>
      <dgm:t>
        <a:bodyPr/>
        <a:lstStyle/>
        <a:p>
          <a:endParaRPr lang="en-US"/>
        </a:p>
      </dgm:t>
    </dgm:pt>
    <dgm:pt modelId="{FCCCC6A7-3C0D-4309-A239-5C2C9F976454}">
      <dgm:prSet/>
      <dgm:spPr/>
      <dgm:t>
        <a:bodyPr/>
        <a:lstStyle/>
        <a:p>
          <a:r>
            <a:rPr lang="en-US" dirty="0" smtClean="0"/>
            <a:t>“Online therapy is the way of the future.  The tools that VuTherapy has developed will enable mental heath providers to meet the growing needs of the mental health industry.”</a:t>
          </a:r>
          <a:endParaRPr lang="en-US" dirty="0"/>
        </a:p>
      </dgm:t>
    </dgm:pt>
    <dgm:pt modelId="{45987F5A-D550-4DFF-8133-B8E3E84C761C}" type="parTrans" cxnId="{B22A416D-E027-4C35-BC43-9139AD25AE01}">
      <dgm:prSet/>
      <dgm:spPr/>
      <dgm:t>
        <a:bodyPr/>
        <a:lstStyle/>
        <a:p>
          <a:endParaRPr lang="en-US"/>
        </a:p>
      </dgm:t>
    </dgm:pt>
    <dgm:pt modelId="{F73FA83D-DB6B-492B-8E40-7C49B6F104D6}" type="sibTrans" cxnId="{B22A416D-E027-4C35-BC43-9139AD25AE01}">
      <dgm:prSet/>
      <dgm:spPr/>
      <dgm:t>
        <a:bodyPr/>
        <a:lstStyle/>
        <a:p>
          <a:endParaRPr lang="en-US"/>
        </a:p>
      </dgm:t>
    </dgm:pt>
    <dgm:pt modelId="{DBAF3C03-DA98-4A0A-986C-08EF3E1B05AA}" type="pres">
      <dgm:prSet presAssocID="{C40E7946-59E7-4171-8EB5-D54B39384F13}" presName="diagram" presStyleCnt="0">
        <dgm:presLayoutVars>
          <dgm:dir/>
          <dgm:animLvl val="lvl"/>
          <dgm:resizeHandles val="exact"/>
        </dgm:presLayoutVars>
      </dgm:prSet>
      <dgm:spPr/>
    </dgm:pt>
    <dgm:pt modelId="{491528A8-25F4-4EE4-9B22-81FE66237D65}" type="pres">
      <dgm:prSet presAssocID="{8FCC25A0-6D12-41F6-A466-1EBEB78DFA0C}" presName="compNode" presStyleCnt="0"/>
      <dgm:spPr/>
    </dgm:pt>
    <dgm:pt modelId="{98C5BE65-67A5-4BE3-9320-0DD3E6FC8173}" type="pres">
      <dgm:prSet presAssocID="{8FCC25A0-6D12-41F6-A466-1EBEB78DFA0C}" presName="childRect" presStyleLbl="bgAcc1" presStyleIdx="0" presStyleCnt="2" custScaleX="174831" custScaleY="75435" custLinFactNeighborX="-1519" custLinFactNeighborY="-195">
        <dgm:presLayoutVars>
          <dgm:bulletEnabled val="1"/>
        </dgm:presLayoutVars>
      </dgm:prSet>
      <dgm:spPr/>
      <dgm:t>
        <a:bodyPr/>
        <a:lstStyle/>
        <a:p>
          <a:endParaRPr lang="en-US"/>
        </a:p>
      </dgm:t>
    </dgm:pt>
    <dgm:pt modelId="{4731E4A5-2178-4EC8-9D5C-3BB33909E2A8}" type="pres">
      <dgm:prSet presAssocID="{8FCC25A0-6D12-41F6-A466-1EBEB78DFA0C}" presName="parentText" presStyleLbl="node1" presStyleIdx="0" presStyleCnt="0">
        <dgm:presLayoutVars>
          <dgm:chMax val="0"/>
          <dgm:bulletEnabled val="1"/>
        </dgm:presLayoutVars>
      </dgm:prSet>
      <dgm:spPr/>
      <dgm:t>
        <a:bodyPr/>
        <a:lstStyle/>
        <a:p>
          <a:endParaRPr lang="en-US"/>
        </a:p>
      </dgm:t>
    </dgm:pt>
    <dgm:pt modelId="{BAF0FBD8-E5FD-41A3-9987-F2F06358E158}" type="pres">
      <dgm:prSet presAssocID="{8FCC25A0-6D12-41F6-A466-1EBEB78DFA0C}" presName="parentRect" presStyleLbl="alignNode1" presStyleIdx="0" presStyleCnt="2" custScaleX="175088" custScaleY="104144" custLinFactNeighborX="-1464" custLinFactNeighborY="-24392"/>
      <dgm:spPr/>
      <dgm:t>
        <a:bodyPr/>
        <a:lstStyle/>
        <a:p>
          <a:endParaRPr lang="en-US"/>
        </a:p>
      </dgm:t>
    </dgm:pt>
    <dgm:pt modelId="{20161C03-E46C-439B-A62B-CE7F7D07E4BD}" type="pres">
      <dgm:prSet presAssocID="{8FCC25A0-6D12-41F6-A466-1EBEB78DFA0C}" presName="adorn" presStyleLbl="fgAccFollowNode1" presStyleIdx="0" presStyleCnt="2" custLinFactX="7946" custLinFactNeighborX="100000" custLinFactNeighborY="-18434"/>
      <dgm:spPr>
        <a:blipFill rotWithShape="1">
          <a:blip xmlns:r="http://schemas.openxmlformats.org/officeDocument/2006/relationships" r:embed="rId1"/>
          <a:stretch>
            <a:fillRect/>
          </a:stretch>
        </a:blipFill>
      </dgm:spPr>
      <dgm:t>
        <a:bodyPr/>
        <a:lstStyle/>
        <a:p>
          <a:endParaRPr lang="en-US"/>
        </a:p>
      </dgm:t>
    </dgm:pt>
    <dgm:pt modelId="{D308C7AB-52E6-4FB6-9902-41C992347E71}" type="pres">
      <dgm:prSet presAssocID="{ED57B56E-8213-467A-BFF5-F9C686A54FD9}" presName="sibTrans" presStyleLbl="sibTrans2D1" presStyleIdx="0" presStyleCnt="0"/>
      <dgm:spPr/>
      <dgm:t>
        <a:bodyPr/>
        <a:lstStyle/>
        <a:p>
          <a:endParaRPr lang="en-US"/>
        </a:p>
      </dgm:t>
    </dgm:pt>
    <dgm:pt modelId="{42E2C03D-3B73-4764-82B9-4E3ACAA28EBD}" type="pres">
      <dgm:prSet presAssocID="{D51FF03C-2DB4-490E-AC5C-A22D212AB40A}" presName="compNode" presStyleCnt="0"/>
      <dgm:spPr/>
    </dgm:pt>
    <dgm:pt modelId="{C21A1100-9D89-40B0-8ABE-C81D492A9BFC}" type="pres">
      <dgm:prSet presAssocID="{D51FF03C-2DB4-490E-AC5C-A22D212AB40A}" presName="childRect" presStyleLbl="bgAcc1" presStyleIdx="1" presStyleCnt="2" custScaleX="180899" custLinFactNeighborX="1515" custLinFactNeighborY="-16569">
        <dgm:presLayoutVars>
          <dgm:bulletEnabled val="1"/>
        </dgm:presLayoutVars>
      </dgm:prSet>
      <dgm:spPr/>
      <dgm:t>
        <a:bodyPr/>
        <a:lstStyle/>
        <a:p>
          <a:endParaRPr lang="en-US"/>
        </a:p>
      </dgm:t>
    </dgm:pt>
    <dgm:pt modelId="{E143EAF7-A35C-4781-9B1E-67728F70D984}" type="pres">
      <dgm:prSet presAssocID="{D51FF03C-2DB4-490E-AC5C-A22D212AB40A}" presName="parentText" presStyleLbl="node1" presStyleIdx="0" presStyleCnt="0">
        <dgm:presLayoutVars>
          <dgm:chMax val="0"/>
          <dgm:bulletEnabled val="1"/>
        </dgm:presLayoutVars>
      </dgm:prSet>
      <dgm:spPr/>
      <dgm:t>
        <a:bodyPr/>
        <a:lstStyle/>
        <a:p>
          <a:endParaRPr lang="en-US"/>
        </a:p>
      </dgm:t>
    </dgm:pt>
    <dgm:pt modelId="{7F3A1578-8E92-446E-94A3-517036AFB9E9}" type="pres">
      <dgm:prSet presAssocID="{D51FF03C-2DB4-490E-AC5C-A22D212AB40A}" presName="parentRect" presStyleLbl="alignNode1" presStyleIdx="1" presStyleCnt="2" custScaleX="180899" custLinFactNeighborX="1439" custLinFactNeighborY="-38532"/>
      <dgm:spPr/>
      <dgm:t>
        <a:bodyPr/>
        <a:lstStyle/>
        <a:p>
          <a:endParaRPr lang="en-US"/>
        </a:p>
      </dgm:t>
    </dgm:pt>
    <dgm:pt modelId="{495BC4DB-4F16-43C1-A4F7-D747BDB8B15B}" type="pres">
      <dgm:prSet presAssocID="{D51FF03C-2DB4-490E-AC5C-A22D212AB40A}" presName="adorn" presStyleLbl="fgAccFollowNode1" presStyleIdx="1" presStyleCnt="2" custLinFactX="18147" custLinFactNeighborX="100000" custLinFactNeighborY="-28543"/>
      <dgm:spPr>
        <a:blipFill rotWithShape="1">
          <a:blip xmlns:r="http://schemas.openxmlformats.org/officeDocument/2006/relationships" r:embed="rId2"/>
          <a:stretch>
            <a:fillRect/>
          </a:stretch>
        </a:blipFill>
      </dgm:spPr>
    </dgm:pt>
  </dgm:ptLst>
  <dgm:cxnLst>
    <dgm:cxn modelId="{C1F215A3-6447-F440-9543-75759A05836C}" type="presOf" srcId="{ED57B56E-8213-467A-BFF5-F9C686A54FD9}" destId="{D308C7AB-52E6-4FB6-9902-41C992347E71}" srcOrd="0" destOrd="0" presId="urn:microsoft.com/office/officeart/2005/8/layout/bList2#2"/>
    <dgm:cxn modelId="{0C713BD2-19B2-F743-9BED-6E76755603A7}" type="presOf" srcId="{4B166E81-7198-4F2E-A913-77AA2EFA9514}" destId="{C21A1100-9D89-40B0-8ABE-C81D492A9BFC}" srcOrd="0" destOrd="0" presId="urn:microsoft.com/office/officeart/2005/8/layout/bList2#2"/>
    <dgm:cxn modelId="{6B720B71-94BB-4BBA-8520-E2B8802E0E87}" srcId="{C40E7946-59E7-4171-8EB5-D54B39384F13}" destId="{D51FF03C-2DB4-490E-AC5C-A22D212AB40A}" srcOrd="1" destOrd="0" parTransId="{50B419F4-CDB4-4561-8908-6EDC38405199}" sibTransId="{B372D3DA-D37A-4D0E-B822-120EFF4ACA55}"/>
    <dgm:cxn modelId="{B22A416D-E027-4C35-BC43-9139AD25AE01}" srcId="{8FCC25A0-6D12-41F6-A466-1EBEB78DFA0C}" destId="{FCCCC6A7-3C0D-4309-A239-5C2C9F976454}" srcOrd="0" destOrd="0" parTransId="{45987F5A-D550-4DFF-8133-B8E3E84C761C}" sibTransId="{F73FA83D-DB6B-492B-8E40-7C49B6F104D6}"/>
    <dgm:cxn modelId="{D4A2AB01-161F-412E-A8E6-2333CBC0F03B}" srcId="{C40E7946-59E7-4171-8EB5-D54B39384F13}" destId="{8FCC25A0-6D12-41F6-A466-1EBEB78DFA0C}" srcOrd="0" destOrd="0" parTransId="{DB4E9F34-A9C8-4803-971F-39E875714406}" sibTransId="{ED57B56E-8213-467A-BFF5-F9C686A54FD9}"/>
    <dgm:cxn modelId="{1126563C-6418-47F0-AF81-03A61421A189}" srcId="{D51FF03C-2DB4-490E-AC5C-A22D212AB40A}" destId="{4B166E81-7198-4F2E-A913-77AA2EFA9514}" srcOrd="0" destOrd="0" parTransId="{56155DB7-DDEC-4418-93EF-9E49BAFB5AD3}" sibTransId="{9D0D8A5C-3CD4-4E87-96EC-5EA44B9CF330}"/>
    <dgm:cxn modelId="{E9069DA8-5396-4249-81C9-8B8A96D367B4}" type="presOf" srcId="{D51FF03C-2DB4-490E-AC5C-A22D212AB40A}" destId="{E143EAF7-A35C-4781-9B1E-67728F70D984}" srcOrd="0" destOrd="0" presId="urn:microsoft.com/office/officeart/2005/8/layout/bList2#2"/>
    <dgm:cxn modelId="{530313F3-44B9-8049-A283-11C8B34A6CBE}" type="presOf" srcId="{8FCC25A0-6D12-41F6-A466-1EBEB78DFA0C}" destId="{BAF0FBD8-E5FD-41A3-9987-F2F06358E158}" srcOrd="1" destOrd="0" presId="urn:microsoft.com/office/officeart/2005/8/layout/bList2#2"/>
    <dgm:cxn modelId="{B77FC3FA-4C4B-1F46-B88B-B0AC8C0CD67E}" type="presOf" srcId="{D51FF03C-2DB4-490E-AC5C-A22D212AB40A}" destId="{7F3A1578-8E92-446E-94A3-517036AFB9E9}" srcOrd="1" destOrd="0" presId="urn:microsoft.com/office/officeart/2005/8/layout/bList2#2"/>
    <dgm:cxn modelId="{5FE43297-48D6-B347-95A2-2A37DAEC944E}" type="presOf" srcId="{C40E7946-59E7-4171-8EB5-D54B39384F13}" destId="{DBAF3C03-DA98-4A0A-986C-08EF3E1B05AA}" srcOrd="0" destOrd="0" presId="urn:microsoft.com/office/officeart/2005/8/layout/bList2#2"/>
    <dgm:cxn modelId="{C3249AB3-1B08-184F-B414-06B72521EE77}" type="presOf" srcId="{FCCCC6A7-3C0D-4309-A239-5C2C9F976454}" destId="{98C5BE65-67A5-4BE3-9320-0DD3E6FC8173}" srcOrd="0" destOrd="0" presId="urn:microsoft.com/office/officeart/2005/8/layout/bList2#2"/>
    <dgm:cxn modelId="{C454BA9A-F93A-C746-9292-304E195A1607}" type="presOf" srcId="{8FCC25A0-6D12-41F6-A466-1EBEB78DFA0C}" destId="{4731E4A5-2178-4EC8-9D5C-3BB33909E2A8}" srcOrd="0" destOrd="0" presId="urn:microsoft.com/office/officeart/2005/8/layout/bList2#2"/>
    <dgm:cxn modelId="{665714A8-7FEF-F34A-AE8C-5FA6B619648C}" type="presParOf" srcId="{DBAF3C03-DA98-4A0A-986C-08EF3E1B05AA}" destId="{491528A8-25F4-4EE4-9B22-81FE66237D65}" srcOrd="0" destOrd="0" presId="urn:microsoft.com/office/officeart/2005/8/layout/bList2#2"/>
    <dgm:cxn modelId="{D1D1BEBB-F072-8E40-8A54-E4F461B576FC}" type="presParOf" srcId="{491528A8-25F4-4EE4-9B22-81FE66237D65}" destId="{98C5BE65-67A5-4BE3-9320-0DD3E6FC8173}" srcOrd="0" destOrd="0" presId="urn:microsoft.com/office/officeart/2005/8/layout/bList2#2"/>
    <dgm:cxn modelId="{0799AD36-20D3-4E4E-965D-F8AACC923E79}" type="presParOf" srcId="{491528A8-25F4-4EE4-9B22-81FE66237D65}" destId="{4731E4A5-2178-4EC8-9D5C-3BB33909E2A8}" srcOrd="1" destOrd="0" presId="urn:microsoft.com/office/officeart/2005/8/layout/bList2#2"/>
    <dgm:cxn modelId="{A872BEA1-93C1-DE47-885E-6649A816390F}" type="presParOf" srcId="{491528A8-25F4-4EE4-9B22-81FE66237D65}" destId="{BAF0FBD8-E5FD-41A3-9987-F2F06358E158}" srcOrd="2" destOrd="0" presId="urn:microsoft.com/office/officeart/2005/8/layout/bList2#2"/>
    <dgm:cxn modelId="{82B880FB-BDBD-3C42-B4FD-220DA6E7AAE8}" type="presParOf" srcId="{491528A8-25F4-4EE4-9B22-81FE66237D65}" destId="{20161C03-E46C-439B-A62B-CE7F7D07E4BD}" srcOrd="3" destOrd="0" presId="urn:microsoft.com/office/officeart/2005/8/layout/bList2#2"/>
    <dgm:cxn modelId="{1FCBF73E-7AA5-8240-8B2C-9C9BF12A47D0}" type="presParOf" srcId="{DBAF3C03-DA98-4A0A-986C-08EF3E1B05AA}" destId="{D308C7AB-52E6-4FB6-9902-41C992347E71}" srcOrd="1" destOrd="0" presId="urn:microsoft.com/office/officeart/2005/8/layout/bList2#2"/>
    <dgm:cxn modelId="{4A21BA3D-9E50-C64E-AC85-ADEAC515EFB8}" type="presParOf" srcId="{DBAF3C03-DA98-4A0A-986C-08EF3E1B05AA}" destId="{42E2C03D-3B73-4764-82B9-4E3ACAA28EBD}" srcOrd="2" destOrd="0" presId="urn:microsoft.com/office/officeart/2005/8/layout/bList2#2"/>
    <dgm:cxn modelId="{35A5F7B5-51A4-9D40-BA14-14811FAE6D15}" type="presParOf" srcId="{42E2C03D-3B73-4764-82B9-4E3ACAA28EBD}" destId="{C21A1100-9D89-40B0-8ABE-C81D492A9BFC}" srcOrd="0" destOrd="0" presId="urn:microsoft.com/office/officeart/2005/8/layout/bList2#2"/>
    <dgm:cxn modelId="{9DD9AA37-966D-9541-9CDE-3CD2FEB2479C}" type="presParOf" srcId="{42E2C03D-3B73-4764-82B9-4E3ACAA28EBD}" destId="{E143EAF7-A35C-4781-9B1E-67728F70D984}" srcOrd="1" destOrd="0" presId="urn:microsoft.com/office/officeart/2005/8/layout/bList2#2"/>
    <dgm:cxn modelId="{FCADC664-6814-7D4B-901E-F1E40CFFE7DA}" type="presParOf" srcId="{42E2C03D-3B73-4764-82B9-4E3ACAA28EBD}" destId="{7F3A1578-8E92-446E-94A3-517036AFB9E9}" srcOrd="2" destOrd="0" presId="urn:microsoft.com/office/officeart/2005/8/layout/bList2#2"/>
    <dgm:cxn modelId="{D9BB86C8-0ABB-F447-998D-FF2F569EDE32}" type="presParOf" srcId="{42E2C03D-3B73-4764-82B9-4E3ACAA28EBD}" destId="{495BC4DB-4F16-43C1-A4F7-D747BDB8B15B}" srcOrd="3" destOrd="0" presId="urn:microsoft.com/office/officeart/2005/8/layout/bList2#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B177DD-92C1-4FB0-A36A-E566C9365C97}" type="doc">
      <dgm:prSet loTypeId="urn:microsoft.com/office/officeart/2005/8/layout/vList3#3" loCatId="list" qsTypeId="urn:microsoft.com/office/officeart/2005/8/quickstyle/simple4" qsCatId="simple" csTypeId="urn:microsoft.com/office/officeart/2005/8/colors/accent1_2" csCatId="accent1" phldr="1"/>
      <dgm:spPr/>
    </dgm:pt>
    <dgm:pt modelId="{0B04EB3E-5819-4BF5-BC8C-F8D5E5C3A0C7}">
      <dgm:prSet phldrT="[Text]"/>
      <dgm:spPr/>
      <dgm:t>
        <a:bodyPr/>
        <a:lstStyle/>
        <a:p>
          <a:r>
            <a:rPr lang="en-US" dirty="0" smtClean="0"/>
            <a:t>Meet a Provider</a:t>
          </a:r>
          <a:endParaRPr lang="en-US" dirty="0"/>
        </a:p>
      </dgm:t>
    </dgm:pt>
    <dgm:pt modelId="{9E33E2A9-9D32-4D10-ABA3-CA8DBB3E384B}" type="parTrans" cxnId="{D98F8AA7-B02B-4ADA-B171-0B64DACFF73D}">
      <dgm:prSet/>
      <dgm:spPr/>
      <dgm:t>
        <a:bodyPr/>
        <a:lstStyle/>
        <a:p>
          <a:endParaRPr lang="en-US"/>
        </a:p>
      </dgm:t>
    </dgm:pt>
    <dgm:pt modelId="{EF2AB624-D6A7-4677-889C-E4BA2DB4D79A}" type="sibTrans" cxnId="{D98F8AA7-B02B-4ADA-B171-0B64DACFF73D}">
      <dgm:prSet/>
      <dgm:spPr/>
      <dgm:t>
        <a:bodyPr/>
        <a:lstStyle/>
        <a:p>
          <a:endParaRPr lang="en-US"/>
        </a:p>
      </dgm:t>
    </dgm:pt>
    <dgm:pt modelId="{076409AD-0F5A-4F1A-A491-0E23FAF2D924}">
      <dgm:prSet phldrT="[Text]"/>
      <dgm:spPr/>
      <dgm:t>
        <a:bodyPr/>
        <a:lstStyle/>
        <a:p>
          <a:r>
            <a:rPr lang="en-US" dirty="0" smtClean="0"/>
            <a:t>Self Help Program</a:t>
          </a:r>
          <a:endParaRPr lang="en-US" dirty="0"/>
        </a:p>
      </dgm:t>
    </dgm:pt>
    <dgm:pt modelId="{42F12380-53E6-42AF-A80F-3B2284F09FE8}" type="parTrans" cxnId="{E04C2258-A543-4712-B773-9DE306ED385C}">
      <dgm:prSet/>
      <dgm:spPr/>
      <dgm:t>
        <a:bodyPr/>
        <a:lstStyle/>
        <a:p>
          <a:endParaRPr lang="en-US"/>
        </a:p>
      </dgm:t>
    </dgm:pt>
    <dgm:pt modelId="{14A03AD3-BDFC-4550-AF3B-A4D9CBE37144}" type="sibTrans" cxnId="{E04C2258-A543-4712-B773-9DE306ED385C}">
      <dgm:prSet/>
      <dgm:spPr/>
      <dgm:t>
        <a:bodyPr/>
        <a:lstStyle/>
        <a:p>
          <a:endParaRPr lang="en-US"/>
        </a:p>
      </dgm:t>
    </dgm:pt>
    <dgm:pt modelId="{4BD5BEF5-B944-4360-B43C-0319D85F53F9}">
      <dgm:prSet phldrT="[Text]"/>
      <dgm:spPr/>
      <dgm:t>
        <a:bodyPr/>
        <a:lstStyle/>
        <a:p>
          <a:r>
            <a:rPr lang="en-US" dirty="0" smtClean="0"/>
            <a:t>Official Diagnosis</a:t>
          </a:r>
          <a:endParaRPr lang="en-US" dirty="0"/>
        </a:p>
      </dgm:t>
    </dgm:pt>
    <dgm:pt modelId="{406929BC-2DBD-4FFE-AAE3-657E30EDDF2C}" type="parTrans" cxnId="{8480DDA4-B7E8-489F-8A9E-7877D02BDA42}">
      <dgm:prSet/>
      <dgm:spPr/>
      <dgm:t>
        <a:bodyPr/>
        <a:lstStyle/>
        <a:p>
          <a:endParaRPr lang="en-US"/>
        </a:p>
      </dgm:t>
    </dgm:pt>
    <dgm:pt modelId="{732F5328-EF54-43A4-9E72-5983EC80EED7}" type="sibTrans" cxnId="{8480DDA4-B7E8-489F-8A9E-7877D02BDA42}">
      <dgm:prSet/>
      <dgm:spPr/>
      <dgm:t>
        <a:bodyPr/>
        <a:lstStyle/>
        <a:p>
          <a:endParaRPr lang="en-US"/>
        </a:p>
      </dgm:t>
    </dgm:pt>
    <dgm:pt modelId="{DBC5EB61-F1C9-4C87-A875-B4A2BAE20B95}">
      <dgm:prSet phldrT="[Text]"/>
      <dgm:spPr/>
      <dgm:t>
        <a:bodyPr/>
        <a:lstStyle/>
        <a:p>
          <a:r>
            <a:rPr lang="en-US" dirty="0" smtClean="0"/>
            <a:t>More Information</a:t>
          </a:r>
          <a:endParaRPr lang="en-US" dirty="0"/>
        </a:p>
      </dgm:t>
    </dgm:pt>
    <dgm:pt modelId="{E4B1B021-8A3C-4A03-AE13-99474BFAEEEE}" type="parTrans" cxnId="{84D47B56-813A-4017-88C4-EFF79138C153}">
      <dgm:prSet/>
      <dgm:spPr/>
      <dgm:t>
        <a:bodyPr/>
        <a:lstStyle/>
        <a:p>
          <a:endParaRPr lang="en-US"/>
        </a:p>
      </dgm:t>
    </dgm:pt>
    <dgm:pt modelId="{E54391D0-AAD0-42AE-B461-4570B5420B1C}" type="sibTrans" cxnId="{84D47B56-813A-4017-88C4-EFF79138C153}">
      <dgm:prSet/>
      <dgm:spPr/>
      <dgm:t>
        <a:bodyPr/>
        <a:lstStyle/>
        <a:p>
          <a:endParaRPr lang="en-US"/>
        </a:p>
      </dgm:t>
    </dgm:pt>
    <dgm:pt modelId="{EF7DE618-272D-458A-BE20-0B6DD2EABFA8}" type="pres">
      <dgm:prSet presAssocID="{9AB177DD-92C1-4FB0-A36A-E566C9365C97}" presName="linearFlow" presStyleCnt="0">
        <dgm:presLayoutVars>
          <dgm:dir/>
          <dgm:resizeHandles val="exact"/>
        </dgm:presLayoutVars>
      </dgm:prSet>
      <dgm:spPr/>
    </dgm:pt>
    <dgm:pt modelId="{139390C9-A8B5-45B9-BBFD-2618BD623358}" type="pres">
      <dgm:prSet presAssocID="{0B04EB3E-5819-4BF5-BC8C-F8D5E5C3A0C7}" presName="composite" presStyleCnt="0"/>
      <dgm:spPr/>
    </dgm:pt>
    <dgm:pt modelId="{775B694B-9D6D-434F-BCD1-015C74EF058F}" type="pres">
      <dgm:prSet presAssocID="{0B04EB3E-5819-4BF5-BC8C-F8D5E5C3A0C7}" presName="imgShp" presStyleLbl="fgImgPlace1" presStyleIdx="0" presStyleCnt="4" custLinFactX="-12403" custLinFactNeighborX="-100000" custLinFactNeighborY="12537"/>
      <dgm:spPr>
        <a:blipFill>
          <a:blip xmlns:r="http://schemas.openxmlformats.org/officeDocument/2006/relationships" r:embed="rId1" cstate="print"/>
          <a:srcRect/>
          <a:stretch>
            <a:fillRect l="-7000" r="-7000"/>
          </a:stretch>
        </a:blipFill>
      </dgm:spPr>
      <dgm:extLst>
        <a:ext uri="{E40237B7-FDA0-4F09-8148-C483321AD2D9}">
          <dgm14:cNvPr xmlns="" xmlns:dgm="http://schemas.openxmlformats.org/drawingml/2006/diagram" xmlns:a="http://schemas.openxmlformats.org/drawingml/2006/main" xmlns:dgm14="http://schemas.microsoft.com/office/drawing/2010/diagram" id="0" name="" descr="C:\Documents and Settings\Joseph Morton\Local Settings\Temporary Internet Files\Content.IE5\SSWKSRUK\MC900318596[1].wmf"/>
        </a:ext>
      </dgm:extLst>
    </dgm:pt>
    <dgm:pt modelId="{C2D6AAE5-7F18-4235-9BF8-64A3A95A287E}" type="pres">
      <dgm:prSet presAssocID="{0B04EB3E-5819-4BF5-BC8C-F8D5E5C3A0C7}" presName="txShp" presStyleLbl="node1" presStyleIdx="0" presStyleCnt="4" custScaleX="87844" custScaleY="72029" custLinFactNeighborX="-27596" custLinFactNeighborY="11105">
        <dgm:presLayoutVars>
          <dgm:bulletEnabled val="1"/>
        </dgm:presLayoutVars>
      </dgm:prSet>
      <dgm:spPr/>
      <dgm:t>
        <a:bodyPr/>
        <a:lstStyle/>
        <a:p>
          <a:endParaRPr lang="en-US"/>
        </a:p>
      </dgm:t>
    </dgm:pt>
    <dgm:pt modelId="{C3C3953A-6461-4302-A489-4F7F1F1AB388}" type="pres">
      <dgm:prSet presAssocID="{EF2AB624-D6A7-4677-889C-E4BA2DB4D79A}" presName="spacing" presStyleCnt="0"/>
      <dgm:spPr/>
    </dgm:pt>
    <dgm:pt modelId="{68F4C720-4425-4560-A355-20D7B99C71AE}" type="pres">
      <dgm:prSet presAssocID="{076409AD-0F5A-4F1A-A491-0E23FAF2D924}" presName="composite" presStyleCnt="0"/>
      <dgm:spPr/>
    </dgm:pt>
    <dgm:pt modelId="{1CACA546-4C28-47EA-A893-3477864E7128}" type="pres">
      <dgm:prSet presAssocID="{076409AD-0F5A-4F1A-A491-0E23FAF2D924}" presName="imgShp" presStyleLbl="fgImgPlace1" presStyleIdx="1" presStyleCnt="4" custLinFactNeighborX="-84856" custLinFactNeighborY="20775"/>
      <dgm:spPr>
        <a:blipFill>
          <a:blip xmlns:r="http://schemas.openxmlformats.org/officeDocument/2006/relationships" r:embed="rId2" cstate="print"/>
          <a:srcRect/>
          <a:stretch>
            <a:fillRect l="-18000" r="-18000"/>
          </a:stretch>
        </a:blipFill>
      </dgm:spPr>
      <dgm:extLst>
        <a:ext uri="{E40237B7-FDA0-4F09-8148-C483321AD2D9}">
          <dgm14:cNvPr xmlns="" xmlns:dgm="http://schemas.openxmlformats.org/drawingml/2006/diagram" xmlns:a="http://schemas.openxmlformats.org/drawingml/2006/main" xmlns:dgm14="http://schemas.microsoft.com/office/drawing/2010/diagram" id="0" name="" descr="C:\Documents and Settings\Joseph Morton\Local Settings\Temporary Internet Files\Content.IE5\D0Y37F1G\MM900295184[1].gif"/>
        </a:ext>
      </dgm:extLst>
    </dgm:pt>
    <dgm:pt modelId="{A0780F0F-278F-4BFE-87A1-A30A44526A0F}" type="pres">
      <dgm:prSet presAssocID="{076409AD-0F5A-4F1A-A491-0E23FAF2D924}" presName="txShp" presStyleLbl="node1" presStyleIdx="1" presStyleCnt="4" custScaleX="89952" custScaleY="71645" custLinFactNeighborX="-20246" custLinFactNeighborY="19150">
        <dgm:presLayoutVars>
          <dgm:bulletEnabled val="1"/>
        </dgm:presLayoutVars>
      </dgm:prSet>
      <dgm:spPr/>
      <dgm:t>
        <a:bodyPr/>
        <a:lstStyle/>
        <a:p>
          <a:endParaRPr lang="en-US"/>
        </a:p>
      </dgm:t>
    </dgm:pt>
    <dgm:pt modelId="{3FD9BD33-6755-41D9-A4FC-F48B241A2D17}" type="pres">
      <dgm:prSet presAssocID="{14A03AD3-BDFC-4550-AF3B-A4D9CBE37144}" presName="spacing" presStyleCnt="0"/>
      <dgm:spPr/>
    </dgm:pt>
    <dgm:pt modelId="{78228044-266C-4800-B041-6B713EC45C31}" type="pres">
      <dgm:prSet presAssocID="{4BD5BEF5-B944-4360-B43C-0319D85F53F9}" presName="composite" presStyleCnt="0"/>
      <dgm:spPr/>
    </dgm:pt>
    <dgm:pt modelId="{7129A718-83C9-44DB-9EB2-54070D4453F8}" type="pres">
      <dgm:prSet presAssocID="{4BD5BEF5-B944-4360-B43C-0319D85F53F9}" presName="imgShp" presStyleLbl="fgImgPlace1" presStyleIdx="2" presStyleCnt="4" custLinFactNeighborX="-23029" custLinFactNeighborY="16458"/>
      <dgm:spPr>
        <a:blipFill>
          <a:blip xmlns:r="http://schemas.openxmlformats.org/officeDocument/2006/relationships" r:embed="rId3" cstate="print"/>
          <a:srcRect/>
          <a:stretch>
            <a:fillRect l="-2000" r="-2000"/>
          </a:stretch>
        </a:blipFill>
      </dgm:spPr>
      <dgm:extLst>
        <a:ext uri="{E40237B7-FDA0-4F09-8148-C483321AD2D9}">
          <dgm14:cNvPr xmlns="" xmlns:dgm="http://schemas.openxmlformats.org/drawingml/2006/diagram" xmlns:a="http://schemas.openxmlformats.org/drawingml/2006/main" xmlns:dgm14="http://schemas.microsoft.com/office/drawing/2010/diagram" id="0" name="" descr="C:\Documents and Settings\Joseph Morton\Local Settings\Temporary Internet Files\Content.IE5\0I62NZS2\MC900048382[1].wmf"/>
        </a:ext>
      </dgm:extLst>
    </dgm:pt>
    <dgm:pt modelId="{B2254589-1645-460B-9D55-ED5C145C0E6C}" type="pres">
      <dgm:prSet presAssocID="{4BD5BEF5-B944-4360-B43C-0319D85F53F9}" presName="txShp" presStyleLbl="node1" presStyleIdx="2" presStyleCnt="4" custScaleX="89140" custScaleY="71294" custLinFactNeighborX="-7646" custLinFactNeighborY="14659">
        <dgm:presLayoutVars>
          <dgm:bulletEnabled val="1"/>
        </dgm:presLayoutVars>
      </dgm:prSet>
      <dgm:spPr/>
      <dgm:t>
        <a:bodyPr/>
        <a:lstStyle/>
        <a:p>
          <a:endParaRPr lang="en-US"/>
        </a:p>
      </dgm:t>
    </dgm:pt>
    <dgm:pt modelId="{7672F9B8-8526-4FF2-BFBA-F2C49BD2ABF0}" type="pres">
      <dgm:prSet presAssocID="{732F5328-EF54-43A4-9E72-5983EC80EED7}" presName="spacing" presStyleCnt="0"/>
      <dgm:spPr/>
    </dgm:pt>
    <dgm:pt modelId="{DAF55462-9692-46EE-9796-60D022D297EC}" type="pres">
      <dgm:prSet presAssocID="{DBC5EB61-F1C9-4C87-A875-B4A2BAE20B95}" presName="composite" presStyleCnt="0"/>
      <dgm:spPr/>
    </dgm:pt>
    <dgm:pt modelId="{305C7322-FAF3-4987-9A8C-A5EC98F03385}" type="pres">
      <dgm:prSet presAssocID="{DBC5EB61-F1C9-4C87-A875-B4A2BAE20B95}" presName="imgShp" presStyleLbl="fgImgPlace1" presStyleIdx="3" presStyleCnt="4" custLinFactNeighborX="96969" custLinFactNeighborY="-411"/>
      <dgm:spPr>
        <a:blipFill>
          <a:blip xmlns:r="http://schemas.openxmlformats.org/officeDocument/2006/relationships" r:embed="rId4" cstate="print"/>
          <a:srcRect/>
          <a:stretch>
            <a:fillRect/>
          </a:stretch>
        </a:blipFill>
      </dgm:spPr>
      <dgm:extLst>
        <a:ext uri="{E40237B7-FDA0-4F09-8148-C483321AD2D9}">
          <dgm14:cNvPr xmlns="" xmlns:dgm="http://schemas.openxmlformats.org/drawingml/2006/diagram" xmlns:a="http://schemas.openxmlformats.org/drawingml/2006/main" xmlns:dgm14="http://schemas.microsoft.com/office/drawing/2010/diagram" id="0" name="" descr="C:\Documents and Settings\Joseph Morton\Local Settings\Temporary Internet Files\Content.IE5\0XYFDIOZ\MC900432645[1].png"/>
        </a:ext>
      </dgm:extLst>
    </dgm:pt>
    <dgm:pt modelId="{D082E286-BB98-4494-941F-7035D063C2C5}" type="pres">
      <dgm:prSet presAssocID="{DBC5EB61-F1C9-4C87-A875-B4A2BAE20B95}" presName="txShp" presStyleLbl="node1" presStyleIdx="3" presStyleCnt="4" custScaleX="95201" custScaleY="75749" custLinFactNeighborX="18589" custLinFactNeighborY="17">
        <dgm:presLayoutVars>
          <dgm:bulletEnabled val="1"/>
        </dgm:presLayoutVars>
      </dgm:prSet>
      <dgm:spPr/>
      <dgm:t>
        <a:bodyPr/>
        <a:lstStyle/>
        <a:p>
          <a:endParaRPr lang="en-US"/>
        </a:p>
      </dgm:t>
    </dgm:pt>
  </dgm:ptLst>
  <dgm:cxnLst>
    <dgm:cxn modelId="{224FE8BB-5981-A64E-9DC4-B20FF36C8BF2}" type="presOf" srcId="{4BD5BEF5-B944-4360-B43C-0319D85F53F9}" destId="{B2254589-1645-460B-9D55-ED5C145C0E6C}" srcOrd="0" destOrd="0" presId="urn:microsoft.com/office/officeart/2005/8/layout/vList3#3"/>
    <dgm:cxn modelId="{C268A232-5131-6744-866A-EF116DAAE7E9}" type="presOf" srcId="{076409AD-0F5A-4F1A-A491-0E23FAF2D924}" destId="{A0780F0F-278F-4BFE-87A1-A30A44526A0F}" srcOrd="0" destOrd="0" presId="urn:microsoft.com/office/officeart/2005/8/layout/vList3#3"/>
    <dgm:cxn modelId="{D98F8AA7-B02B-4ADA-B171-0B64DACFF73D}" srcId="{9AB177DD-92C1-4FB0-A36A-E566C9365C97}" destId="{0B04EB3E-5819-4BF5-BC8C-F8D5E5C3A0C7}" srcOrd="0" destOrd="0" parTransId="{9E33E2A9-9D32-4D10-ABA3-CA8DBB3E384B}" sibTransId="{EF2AB624-D6A7-4677-889C-E4BA2DB4D79A}"/>
    <dgm:cxn modelId="{E04C2258-A543-4712-B773-9DE306ED385C}" srcId="{9AB177DD-92C1-4FB0-A36A-E566C9365C97}" destId="{076409AD-0F5A-4F1A-A491-0E23FAF2D924}" srcOrd="1" destOrd="0" parTransId="{42F12380-53E6-42AF-A80F-3B2284F09FE8}" sibTransId="{14A03AD3-BDFC-4550-AF3B-A4D9CBE37144}"/>
    <dgm:cxn modelId="{AC2066FE-DDE9-1340-A963-15EFDEAE9A62}" type="presOf" srcId="{DBC5EB61-F1C9-4C87-A875-B4A2BAE20B95}" destId="{D082E286-BB98-4494-941F-7035D063C2C5}" srcOrd="0" destOrd="0" presId="urn:microsoft.com/office/officeart/2005/8/layout/vList3#3"/>
    <dgm:cxn modelId="{9A632524-5F28-0443-B992-EF4E90FC8771}" type="presOf" srcId="{0B04EB3E-5819-4BF5-BC8C-F8D5E5C3A0C7}" destId="{C2D6AAE5-7F18-4235-9BF8-64A3A95A287E}" srcOrd="0" destOrd="0" presId="urn:microsoft.com/office/officeart/2005/8/layout/vList3#3"/>
    <dgm:cxn modelId="{8480DDA4-B7E8-489F-8A9E-7877D02BDA42}" srcId="{9AB177DD-92C1-4FB0-A36A-E566C9365C97}" destId="{4BD5BEF5-B944-4360-B43C-0319D85F53F9}" srcOrd="2" destOrd="0" parTransId="{406929BC-2DBD-4FFE-AAE3-657E30EDDF2C}" sibTransId="{732F5328-EF54-43A4-9E72-5983EC80EED7}"/>
    <dgm:cxn modelId="{D8810FF8-4846-6840-8293-F86D3435F852}" type="presOf" srcId="{9AB177DD-92C1-4FB0-A36A-E566C9365C97}" destId="{EF7DE618-272D-458A-BE20-0B6DD2EABFA8}" srcOrd="0" destOrd="0" presId="urn:microsoft.com/office/officeart/2005/8/layout/vList3#3"/>
    <dgm:cxn modelId="{84D47B56-813A-4017-88C4-EFF79138C153}" srcId="{9AB177DD-92C1-4FB0-A36A-E566C9365C97}" destId="{DBC5EB61-F1C9-4C87-A875-B4A2BAE20B95}" srcOrd="3" destOrd="0" parTransId="{E4B1B021-8A3C-4A03-AE13-99474BFAEEEE}" sibTransId="{E54391D0-AAD0-42AE-B461-4570B5420B1C}"/>
    <dgm:cxn modelId="{6D3BC2E8-E9AD-2F40-97F9-01E930AE6384}" type="presParOf" srcId="{EF7DE618-272D-458A-BE20-0B6DD2EABFA8}" destId="{139390C9-A8B5-45B9-BBFD-2618BD623358}" srcOrd="0" destOrd="0" presId="urn:microsoft.com/office/officeart/2005/8/layout/vList3#3"/>
    <dgm:cxn modelId="{75BF3792-7C72-9D4A-95C9-2274BF5DDE41}" type="presParOf" srcId="{139390C9-A8B5-45B9-BBFD-2618BD623358}" destId="{775B694B-9D6D-434F-BCD1-015C74EF058F}" srcOrd="0" destOrd="0" presId="urn:microsoft.com/office/officeart/2005/8/layout/vList3#3"/>
    <dgm:cxn modelId="{FD8699A0-85FE-0C4C-BA9D-FC6F1CFED068}" type="presParOf" srcId="{139390C9-A8B5-45B9-BBFD-2618BD623358}" destId="{C2D6AAE5-7F18-4235-9BF8-64A3A95A287E}" srcOrd="1" destOrd="0" presId="urn:microsoft.com/office/officeart/2005/8/layout/vList3#3"/>
    <dgm:cxn modelId="{963BFC3B-045C-5947-BABB-4A6B32CFFDD7}" type="presParOf" srcId="{EF7DE618-272D-458A-BE20-0B6DD2EABFA8}" destId="{C3C3953A-6461-4302-A489-4F7F1F1AB388}" srcOrd="1" destOrd="0" presId="urn:microsoft.com/office/officeart/2005/8/layout/vList3#3"/>
    <dgm:cxn modelId="{880C3EEE-5F78-EA4B-A41F-50F7EA6C1BCE}" type="presParOf" srcId="{EF7DE618-272D-458A-BE20-0B6DD2EABFA8}" destId="{68F4C720-4425-4560-A355-20D7B99C71AE}" srcOrd="2" destOrd="0" presId="urn:microsoft.com/office/officeart/2005/8/layout/vList3#3"/>
    <dgm:cxn modelId="{C9613361-A0C5-A849-8051-1BE18E1A5969}" type="presParOf" srcId="{68F4C720-4425-4560-A355-20D7B99C71AE}" destId="{1CACA546-4C28-47EA-A893-3477864E7128}" srcOrd="0" destOrd="0" presId="urn:microsoft.com/office/officeart/2005/8/layout/vList3#3"/>
    <dgm:cxn modelId="{233EE539-5188-C04A-AE67-AE8210145B54}" type="presParOf" srcId="{68F4C720-4425-4560-A355-20D7B99C71AE}" destId="{A0780F0F-278F-4BFE-87A1-A30A44526A0F}" srcOrd="1" destOrd="0" presId="urn:microsoft.com/office/officeart/2005/8/layout/vList3#3"/>
    <dgm:cxn modelId="{F844B9D7-A22D-B147-B307-E148A616CE65}" type="presParOf" srcId="{EF7DE618-272D-458A-BE20-0B6DD2EABFA8}" destId="{3FD9BD33-6755-41D9-A4FC-F48B241A2D17}" srcOrd="3" destOrd="0" presId="urn:microsoft.com/office/officeart/2005/8/layout/vList3#3"/>
    <dgm:cxn modelId="{2B0E871F-C648-CA4E-A81D-65C2476A2585}" type="presParOf" srcId="{EF7DE618-272D-458A-BE20-0B6DD2EABFA8}" destId="{78228044-266C-4800-B041-6B713EC45C31}" srcOrd="4" destOrd="0" presId="urn:microsoft.com/office/officeart/2005/8/layout/vList3#3"/>
    <dgm:cxn modelId="{A6963C08-4EEA-4644-913B-8B35E61D0471}" type="presParOf" srcId="{78228044-266C-4800-B041-6B713EC45C31}" destId="{7129A718-83C9-44DB-9EB2-54070D4453F8}" srcOrd="0" destOrd="0" presId="urn:microsoft.com/office/officeart/2005/8/layout/vList3#3"/>
    <dgm:cxn modelId="{59F87FC7-215B-A247-AEB5-8084F0BA2412}" type="presParOf" srcId="{78228044-266C-4800-B041-6B713EC45C31}" destId="{B2254589-1645-460B-9D55-ED5C145C0E6C}" srcOrd="1" destOrd="0" presId="urn:microsoft.com/office/officeart/2005/8/layout/vList3#3"/>
    <dgm:cxn modelId="{0DAB8056-E74F-AA43-95EE-8F85EA78CEF4}" type="presParOf" srcId="{EF7DE618-272D-458A-BE20-0B6DD2EABFA8}" destId="{7672F9B8-8526-4FF2-BFBA-F2C49BD2ABF0}" srcOrd="5" destOrd="0" presId="urn:microsoft.com/office/officeart/2005/8/layout/vList3#3"/>
    <dgm:cxn modelId="{39750142-5FFD-3649-A27C-8CCF72DE0991}" type="presParOf" srcId="{EF7DE618-272D-458A-BE20-0B6DD2EABFA8}" destId="{DAF55462-9692-46EE-9796-60D022D297EC}" srcOrd="6" destOrd="0" presId="urn:microsoft.com/office/officeart/2005/8/layout/vList3#3"/>
    <dgm:cxn modelId="{18A30165-6FF3-194B-B84D-9BC9427AE052}" type="presParOf" srcId="{DAF55462-9692-46EE-9796-60D022D297EC}" destId="{305C7322-FAF3-4987-9A8C-A5EC98F03385}" srcOrd="0" destOrd="0" presId="urn:microsoft.com/office/officeart/2005/8/layout/vList3#3"/>
    <dgm:cxn modelId="{7A0688FC-DECF-564E-9589-24E4C6961A13}" type="presParOf" srcId="{DAF55462-9692-46EE-9796-60D022D297EC}" destId="{D082E286-BB98-4494-941F-7035D063C2C5}" srcOrd="1" destOrd="0" presId="urn:microsoft.com/office/officeart/2005/8/layout/vList3#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3E4D180-E40E-435A-87FD-AF83C108FDDF}"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en-US"/>
        </a:p>
      </dgm:t>
    </dgm:pt>
    <dgm:pt modelId="{19BF9A93-17C8-4093-9FAF-342DFCDC5969}">
      <dgm:prSet phldrT="[Text]" custT="1"/>
      <dgm:spPr>
        <a:solidFill>
          <a:srgbClr val="00B0F0"/>
        </a:solidFill>
        <a:effectLst>
          <a:innerShdw blurRad="63500" dist="50800" dir="13500000">
            <a:prstClr val="black">
              <a:alpha val="52000"/>
            </a:prstClr>
          </a:innerShdw>
        </a:effectLst>
        <a:scene3d>
          <a:camera prst="orthographicFront"/>
          <a:lightRig rig="threePt" dir="t"/>
        </a:scene3d>
        <a:sp3d>
          <a:bevelT/>
        </a:sp3d>
      </dgm:spPr>
      <dgm:t>
        <a:bodyPr/>
        <a:lstStyle/>
        <a:p>
          <a:pPr>
            <a:lnSpc>
              <a:spcPct val="90000"/>
            </a:lnSpc>
          </a:pPr>
          <a:r>
            <a:rPr lang="en-US" sz="2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VuTherapy</a:t>
          </a:r>
        </a:p>
        <a:p>
          <a:pPr>
            <a:lnSpc>
              <a:spcPct val="150000"/>
            </a:lnSpc>
          </a:pPr>
          <a:r>
            <a:rPr lang="en-US" sz="1400" b="1" dirty="0" smtClean="0">
              <a:solidFill>
                <a:schemeClr val="tx1"/>
              </a:solidFill>
            </a:rPr>
            <a:t>Inform</a:t>
          </a:r>
        </a:p>
        <a:p>
          <a:pPr>
            <a:lnSpc>
              <a:spcPct val="150000"/>
            </a:lnSpc>
          </a:pPr>
          <a:r>
            <a:rPr lang="en-US" sz="1400" b="1" dirty="0" smtClean="0">
              <a:solidFill>
                <a:schemeClr val="tx1"/>
              </a:solidFill>
            </a:rPr>
            <a:t>Assess</a:t>
          </a:r>
        </a:p>
        <a:p>
          <a:pPr>
            <a:lnSpc>
              <a:spcPct val="150000"/>
            </a:lnSpc>
          </a:pPr>
          <a:r>
            <a:rPr lang="en-US" sz="1400" b="1" dirty="0" smtClean="0">
              <a:solidFill>
                <a:schemeClr val="tx1"/>
              </a:solidFill>
            </a:rPr>
            <a:t>Recommend</a:t>
          </a:r>
          <a:endParaRPr lang="en-US" sz="1400" b="1" dirty="0">
            <a:solidFill>
              <a:schemeClr val="tx1"/>
            </a:solidFill>
          </a:endParaRPr>
        </a:p>
      </dgm:t>
    </dgm:pt>
    <dgm:pt modelId="{A726281F-3958-43BC-B62A-76C9DC5030D8}" type="parTrans" cxnId="{455FD408-0512-4429-B2FD-A3B024B331D9}">
      <dgm:prSet/>
      <dgm:spPr/>
      <dgm:t>
        <a:bodyPr/>
        <a:lstStyle/>
        <a:p>
          <a:endParaRPr lang="en-US"/>
        </a:p>
      </dgm:t>
    </dgm:pt>
    <dgm:pt modelId="{A274D019-9DC4-42D5-8200-C4D5B7C3EBE7}" type="sibTrans" cxnId="{455FD408-0512-4429-B2FD-A3B024B331D9}">
      <dgm:prSet/>
      <dgm:spPr/>
      <dgm:t>
        <a:bodyPr/>
        <a:lstStyle/>
        <a:p>
          <a:endParaRPr lang="en-US"/>
        </a:p>
      </dgm:t>
    </dgm:pt>
    <dgm:pt modelId="{BD49D663-47E1-47CC-AD21-E9E2585CA205}">
      <dgm:prSet phldrT="[Text]" phldr="1"/>
      <dgm:spPr>
        <a:blipFill rotWithShape="0">
          <a:blip xmlns:r="http://schemas.openxmlformats.org/officeDocument/2006/relationships" r:embed="rId1"/>
          <a:stretch>
            <a:fillRect/>
          </a:stretch>
        </a:blipFill>
      </dgm:spPr>
      <dgm:t>
        <a:bodyPr/>
        <a:lstStyle/>
        <a:p>
          <a:endParaRPr lang="en-US" dirty="0"/>
        </a:p>
      </dgm:t>
    </dgm:pt>
    <dgm:pt modelId="{A5285E34-8E1B-4554-A492-4743A4F001EA}" type="parTrans" cxnId="{DA808DE4-33AA-4020-BE4E-B8C7A086F977}">
      <dgm:prSet/>
      <dgm:spPr>
        <a:ln>
          <a:noFill/>
        </a:ln>
      </dgm:spPr>
      <dgm:t>
        <a:bodyPr/>
        <a:lstStyle/>
        <a:p>
          <a:endParaRPr lang="en-US"/>
        </a:p>
      </dgm:t>
    </dgm:pt>
    <dgm:pt modelId="{9319B432-0231-48B3-AF64-97CA9687BE54}" type="sibTrans" cxnId="{DA808DE4-33AA-4020-BE4E-B8C7A086F977}">
      <dgm:prSet/>
      <dgm:spPr/>
      <dgm:t>
        <a:bodyPr/>
        <a:lstStyle/>
        <a:p>
          <a:endParaRPr lang="en-US"/>
        </a:p>
      </dgm:t>
    </dgm:pt>
    <dgm:pt modelId="{FC18CA7D-68A2-4AAC-822E-6ECA70664857}">
      <dgm:prSet phldrT="[Text]" phldr="1"/>
      <dgm:spPr>
        <a:blipFill rotWithShape="0">
          <a:blip xmlns:r="http://schemas.openxmlformats.org/officeDocument/2006/relationships" r:embed="rId2"/>
          <a:stretch>
            <a:fillRect/>
          </a:stretch>
        </a:blipFill>
      </dgm:spPr>
      <dgm:t>
        <a:bodyPr/>
        <a:lstStyle/>
        <a:p>
          <a:endParaRPr lang="en-US" dirty="0"/>
        </a:p>
      </dgm:t>
    </dgm:pt>
    <dgm:pt modelId="{5A8C1048-541B-4A18-8692-81F1F3DA6029}" type="parTrans" cxnId="{19E29D66-BC67-4D98-A0FA-79D8353DF6BA}">
      <dgm:prSet/>
      <dgm:spPr>
        <a:solidFill>
          <a:schemeClr val="bg1"/>
        </a:solidFill>
        <a:ln>
          <a:noFill/>
        </a:ln>
      </dgm:spPr>
      <dgm:t>
        <a:bodyPr/>
        <a:lstStyle/>
        <a:p>
          <a:endParaRPr lang="en-US"/>
        </a:p>
      </dgm:t>
    </dgm:pt>
    <dgm:pt modelId="{3029F825-2AA1-4745-9829-0B568F49F3A3}" type="sibTrans" cxnId="{19E29D66-BC67-4D98-A0FA-79D8353DF6BA}">
      <dgm:prSet/>
      <dgm:spPr/>
      <dgm:t>
        <a:bodyPr/>
        <a:lstStyle/>
        <a:p>
          <a:endParaRPr lang="en-US"/>
        </a:p>
      </dgm:t>
    </dgm:pt>
    <dgm:pt modelId="{C5038327-39C2-44AC-8BFC-D793A8364A5F}" type="pres">
      <dgm:prSet presAssocID="{B3E4D180-E40E-435A-87FD-AF83C108FDDF}" presName="Name0" presStyleCnt="0">
        <dgm:presLayoutVars>
          <dgm:chMax val="1"/>
          <dgm:chPref val="1"/>
          <dgm:dir/>
          <dgm:animOne val="branch"/>
          <dgm:animLvl val="lvl"/>
        </dgm:presLayoutVars>
      </dgm:prSet>
      <dgm:spPr/>
      <dgm:t>
        <a:bodyPr/>
        <a:lstStyle/>
        <a:p>
          <a:endParaRPr lang="en-US"/>
        </a:p>
      </dgm:t>
    </dgm:pt>
    <dgm:pt modelId="{A1D18A58-2879-4959-8BFC-777E5A1EE472}" type="pres">
      <dgm:prSet presAssocID="{19BF9A93-17C8-4093-9FAF-342DFCDC5969}" presName="singleCycle" presStyleCnt="0"/>
      <dgm:spPr/>
    </dgm:pt>
    <dgm:pt modelId="{81293CDD-6EC9-4788-9056-E88947176304}" type="pres">
      <dgm:prSet presAssocID="{19BF9A93-17C8-4093-9FAF-342DFCDC5969}" presName="singleCenter" presStyleLbl="node1" presStyleIdx="0" presStyleCnt="3" custScaleX="204399" custScaleY="190546" custLinFactNeighborX="547" custLinFactNeighborY="-9099">
        <dgm:presLayoutVars>
          <dgm:chMax val="7"/>
          <dgm:chPref val="7"/>
        </dgm:presLayoutVars>
      </dgm:prSet>
      <dgm:spPr/>
      <dgm:t>
        <a:bodyPr/>
        <a:lstStyle/>
        <a:p>
          <a:endParaRPr lang="en-US"/>
        </a:p>
      </dgm:t>
    </dgm:pt>
    <dgm:pt modelId="{76F41483-333A-4A23-8CA7-E73C7EA30FC0}" type="pres">
      <dgm:prSet presAssocID="{A5285E34-8E1B-4554-A492-4743A4F001EA}" presName="Name56" presStyleLbl="parChTrans1D2" presStyleIdx="0" presStyleCnt="2"/>
      <dgm:spPr/>
      <dgm:t>
        <a:bodyPr/>
        <a:lstStyle/>
        <a:p>
          <a:endParaRPr lang="en-US"/>
        </a:p>
      </dgm:t>
    </dgm:pt>
    <dgm:pt modelId="{4EFB32AA-06E3-4B77-A1C1-B0FEF7E726C6}" type="pres">
      <dgm:prSet presAssocID="{BD49D663-47E1-47CC-AD21-E9E2585CA205}" presName="text0" presStyleLbl="node1" presStyleIdx="1" presStyleCnt="3" custScaleX="131239" custScaleY="118751" custRadScaleRad="195827" custRadScaleInc="82727">
        <dgm:presLayoutVars>
          <dgm:bulletEnabled val="1"/>
        </dgm:presLayoutVars>
      </dgm:prSet>
      <dgm:spPr/>
      <dgm:t>
        <a:bodyPr/>
        <a:lstStyle/>
        <a:p>
          <a:endParaRPr lang="en-US"/>
        </a:p>
      </dgm:t>
    </dgm:pt>
    <dgm:pt modelId="{11D186AE-18FC-4735-BE5A-C46F50468EDE}" type="pres">
      <dgm:prSet presAssocID="{5A8C1048-541B-4A18-8692-81F1F3DA6029}" presName="Name56" presStyleLbl="parChTrans1D2" presStyleIdx="1" presStyleCnt="2"/>
      <dgm:spPr>
        <a:prstGeom prst="rightArrow">
          <a:avLst/>
        </a:prstGeom>
      </dgm:spPr>
      <dgm:t>
        <a:bodyPr/>
        <a:lstStyle/>
        <a:p>
          <a:endParaRPr lang="en-US"/>
        </a:p>
      </dgm:t>
    </dgm:pt>
    <dgm:pt modelId="{E56BA8A8-94CD-441E-9CB5-62932312A420}" type="pres">
      <dgm:prSet presAssocID="{FC18CA7D-68A2-4AAC-822E-6ECA70664857}" presName="text0" presStyleLbl="node1" presStyleIdx="2" presStyleCnt="3" custScaleX="130598" custScaleY="110888" custRadScaleRad="193405" custRadScaleInc="117345">
        <dgm:presLayoutVars>
          <dgm:bulletEnabled val="1"/>
        </dgm:presLayoutVars>
      </dgm:prSet>
      <dgm:spPr/>
      <dgm:t>
        <a:bodyPr/>
        <a:lstStyle/>
        <a:p>
          <a:endParaRPr lang="en-US"/>
        </a:p>
      </dgm:t>
    </dgm:pt>
  </dgm:ptLst>
  <dgm:cxnLst>
    <dgm:cxn modelId="{6F64DF39-3873-6342-A4AB-36CFABF40A67}" type="presOf" srcId="{19BF9A93-17C8-4093-9FAF-342DFCDC5969}" destId="{81293CDD-6EC9-4788-9056-E88947176304}" srcOrd="0" destOrd="0" presId="urn:microsoft.com/office/officeart/2008/layout/RadialCluster"/>
    <dgm:cxn modelId="{F140D634-605A-C94C-AFC5-3AD9F0819460}" type="presOf" srcId="{A5285E34-8E1B-4554-A492-4743A4F001EA}" destId="{76F41483-333A-4A23-8CA7-E73C7EA30FC0}" srcOrd="0" destOrd="0" presId="urn:microsoft.com/office/officeart/2008/layout/RadialCluster"/>
    <dgm:cxn modelId="{455FD408-0512-4429-B2FD-A3B024B331D9}" srcId="{B3E4D180-E40E-435A-87FD-AF83C108FDDF}" destId="{19BF9A93-17C8-4093-9FAF-342DFCDC5969}" srcOrd="0" destOrd="0" parTransId="{A726281F-3958-43BC-B62A-76C9DC5030D8}" sibTransId="{A274D019-9DC4-42D5-8200-C4D5B7C3EBE7}"/>
    <dgm:cxn modelId="{232E6FC6-582A-6E44-B883-0482B7F49EDC}" type="presOf" srcId="{B3E4D180-E40E-435A-87FD-AF83C108FDDF}" destId="{C5038327-39C2-44AC-8BFC-D793A8364A5F}" srcOrd="0" destOrd="0" presId="urn:microsoft.com/office/officeart/2008/layout/RadialCluster"/>
    <dgm:cxn modelId="{4A865BE9-06DC-964C-998A-640E1B21ED24}" type="presOf" srcId="{BD49D663-47E1-47CC-AD21-E9E2585CA205}" destId="{4EFB32AA-06E3-4B77-A1C1-B0FEF7E726C6}" srcOrd="0" destOrd="0" presId="urn:microsoft.com/office/officeart/2008/layout/RadialCluster"/>
    <dgm:cxn modelId="{DA808DE4-33AA-4020-BE4E-B8C7A086F977}" srcId="{19BF9A93-17C8-4093-9FAF-342DFCDC5969}" destId="{BD49D663-47E1-47CC-AD21-E9E2585CA205}" srcOrd="0" destOrd="0" parTransId="{A5285E34-8E1B-4554-A492-4743A4F001EA}" sibTransId="{9319B432-0231-48B3-AF64-97CA9687BE54}"/>
    <dgm:cxn modelId="{ECDDD362-AA0B-2348-94C7-E3189B2F532D}" type="presOf" srcId="{5A8C1048-541B-4A18-8692-81F1F3DA6029}" destId="{11D186AE-18FC-4735-BE5A-C46F50468EDE}" srcOrd="0" destOrd="0" presId="urn:microsoft.com/office/officeart/2008/layout/RadialCluster"/>
    <dgm:cxn modelId="{E201E0F2-BF62-A643-9C80-48D336EF21AD}" type="presOf" srcId="{FC18CA7D-68A2-4AAC-822E-6ECA70664857}" destId="{E56BA8A8-94CD-441E-9CB5-62932312A420}" srcOrd="0" destOrd="0" presId="urn:microsoft.com/office/officeart/2008/layout/RadialCluster"/>
    <dgm:cxn modelId="{19E29D66-BC67-4D98-A0FA-79D8353DF6BA}" srcId="{19BF9A93-17C8-4093-9FAF-342DFCDC5969}" destId="{FC18CA7D-68A2-4AAC-822E-6ECA70664857}" srcOrd="1" destOrd="0" parTransId="{5A8C1048-541B-4A18-8692-81F1F3DA6029}" sibTransId="{3029F825-2AA1-4745-9829-0B568F49F3A3}"/>
    <dgm:cxn modelId="{4C33B6A9-6965-1F43-BAC1-42FC79BC2909}" type="presParOf" srcId="{C5038327-39C2-44AC-8BFC-D793A8364A5F}" destId="{A1D18A58-2879-4959-8BFC-777E5A1EE472}" srcOrd="0" destOrd="0" presId="urn:microsoft.com/office/officeart/2008/layout/RadialCluster"/>
    <dgm:cxn modelId="{7B4EFE89-9435-174D-88EE-782027C62702}" type="presParOf" srcId="{A1D18A58-2879-4959-8BFC-777E5A1EE472}" destId="{81293CDD-6EC9-4788-9056-E88947176304}" srcOrd="0" destOrd="0" presId="urn:microsoft.com/office/officeart/2008/layout/RadialCluster"/>
    <dgm:cxn modelId="{C5B5700B-881D-B746-9512-E829FD2BD15B}" type="presParOf" srcId="{A1D18A58-2879-4959-8BFC-777E5A1EE472}" destId="{76F41483-333A-4A23-8CA7-E73C7EA30FC0}" srcOrd="1" destOrd="0" presId="urn:microsoft.com/office/officeart/2008/layout/RadialCluster"/>
    <dgm:cxn modelId="{E8E9F3E1-AFAE-1B4F-B035-323CD2DE79D8}" type="presParOf" srcId="{A1D18A58-2879-4959-8BFC-777E5A1EE472}" destId="{4EFB32AA-06E3-4B77-A1C1-B0FEF7E726C6}" srcOrd="2" destOrd="0" presId="urn:microsoft.com/office/officeart/2008/layout/RadialCluster"/>
    <dgm:cxn modelId="{4B007350-F8BC-1840-9242-D3E127FC9DDB}" type="presParOf" srcId="{A1D18A58-2879-4959-8BFC-777E5A1EE472}" destId="{11D186AE-18FC-4735-BE5A-C46F50468EDE}" srcOrd="3" destOrd="0" presId="urn:microsoft.com/office/officeart/2008/layout/RadialCluster"/>
    <dgm:cxn modelId="{8F39562D-78CA-244A-B46C-98DB733DCAA1}" type="presParOf" srcId="{A1D18A58-2879-4959-8BFC-777E5A1EE472}" destId="{E56BA8A8-94CD-441E-9CB5-62932312A420}" srcOrd="4" destOrd="0" presId="urn:microsoft.com/office/officeart/2008/layout/RadialCluster"/>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3BA5712-6C58-457F-AFEA-D734AAE70C39}" type="doc">
      <dgm:prSet loTypeId="urn:microsoft.com/office/officeart/2005/8/layout/vList3#4" loCatId="list" qsTypeId="urn:microsoft.com/office/officeart/2005/8/quickstyle/simple4" qsCatId="simple" csTypeId="urn:microsoft.com/office/officeart/2005/8/colors/accent1_2" csCatId="accent1" phldr="1"/>
      <dgm:spPr/>
    </dgm:pt>
    <dgm:pt modelId="{A309A483-E0DC-4457-BB47-09730909A0DF}">
      <dgm:prSet phldrT="[Text]" custT="1"/>
      <dgm:spPr/>
      <dgm:t>
        <a:bodyPr/>
        <a:lstStyle/>
        <a:p>
          <a:r>
            <a:rPr lang="en-US" sz="1800" dirty="0" smtClean="0"/>
            <a:t>Video Conferencing</a:t>
          </a:r>
          <a:endParaRPr lang="en-US" sz="1800" dirty="0"/>
        </a:p>
      </dgm:t>
    </dgm:pt>
    <dgm:pt modelId="{AC506F11-1ECF-4F4A-8A33-088A48696A0A}" type="parTrans" cxnId="{C310EED7-88D9-4C74-8E6E-0033883D264B}">
      <dgm:prSet/>
      <dgm:spPr/>
      <dgm:t>
        <a:bodyPr/>
        <a:lstStyle/>
        <a:p>
          <a:endParaRPr lang="en-US"/>
        </a:p>
      </dgm:t>
    </dgm:pt>
    <dgm:pt modelId="{E45DC4FA-0A82-4EA3-AE90-53961552DDBF}" type="sibTrans" cxnId="{C310EED7-88D9-4C74-8E6E-0033883D264B}">
      <dgm:prSet/>
      <dgm:spPr/>
      <dgm:t>
        <a:bodyPr/>
        <a:lstStyle/>
        <a:p>
          <a:endParaRPr lang="en-US"/>
        </a:p>
      </dgm:t>
    </dgm:pt>
    <dgm:pt modelId="{5A351189-E38A-4050-ABC9-6D0C74EA07CE}">
      <dgm:prSet phldrT="[Text]" custT="1"/>
      <dgm:spPr/>
      <dgm:t>
        <a:bodyPr/>
        <a:lstStyle/>
        <a:p>
          <a:r>
            <a:rPr lang="en-US" sz="1800" dirty="0" smtClean="0"/>
            <a:t>New Clients</a:t>
          </a:r>
          <a:endParaRPr lang="en-US" sz="1800" dirty="0"/>
        </a:p>
      </dgm:t>
    </dgm:pt>
    <dgm:pt modelId="{98E4F3E3-25F3-4721-BA2A-52492A84C967}" type="parTrans" cxnId="{A917CFBD-24E9-4A49-A5D2-F9213EA56E5E}">
      <dgm:prSet/>
      <dgm:spPr/>
      <dgm:t>
        <a:bodyPr/>
        <a:lstStyle/>
        <a:p>
          <a:endParaRPr lang="en-US"/>
        </a:p>
      </dgm:t>
    </dgm:pt>
    <dgm:pt modelId="{F371AF85-0826-433E-971B-CAB218EE3D92}" type="sibTrans" cxnId="{A917CFBD-24E9-4A49-A5D2-F9213EA56E5E}">
      <dgm:prSet/>
      <dgm:spPr/>
      <dgm:t>
        <a:bodyPr/>
        <a:lstStyle/>
        <a:p>
          <a:endParaRPr lang="en-US"/>
        </a:p>
      </dgm:t>
    </dgm:pt>
    <dgm:pt modelId="{0516666A-CAB4-48CE-8AA0-1AA39E13229A}" type="pres">
      <dgm:prSet presAssocID="{33BA5712-6C58-457F-AFEA-D734AAE70C39}" presName="linearFlow" presStyleCnt="0">
        <dgm:presLayoutVars>
          <dgm:dir/>
          <dgm:resizeHandles val="exact"/>
        </dgm:presLayoutVars>
      </dgm:prSet>
      <dgm:spPr/>
    </dgm:pt>
    <dgm:pt modelId="{DCEF9303-E5F6-4EC9-8CA0-6D2CD3123DF7}" type="pres">
      <dgm:prSet presAssocID="{A309A483-E0DC-4457-BB47-09730909A0DF}" presName="composite" presStyleCnt="0"/>
      <dgm:spPr/>
    </dgm:pt>
    <dgm:pt modelId="{C5AC8248-1BA6-4F34-AFB2-8A4A392E0A61}" type="pres">
      <dgm:prSet presAssocID="{A309A483-E0DC-4457-BB47-09730909A0DF}" presName="imgShp" presStyleLbl="fgImgPlace1" presStyleIdx="0" presStyleCnt="2" custScaleX="68061" custScaleY="78280" custLinFactNeighborX="-614" custLinFactNeighborY="-7781"/>
      <dgm:spPr>
        <a:blipFill>
          <a:blip xmlns:r="http://schemas.openxmlformats.org/officeDocument/2006/relationships" r:embed="rId1" cstate="print"/>
          <a:srcRect/>
          <a:stretch>
            <a:fillRect l="-8000" r="-8000"/>
          </a:stretch>
        </a:blipFill>
      </dgm:spPr>
      <dgm:extLst>
        <a:ext uri="{E40237B7-FDA0-4F09-8148-C483321AD2D9}">
          <dgm14:cNvPr xmlns="" xmlns:dgm="http://schemas.openxmlformats.org/drawingml/2006/diagram" xmlns:a="http://schemas.openxmlformats.org/drawingml/2006/main" xmlns:dgm14="http://schemas.microsoft.com/office/drawing/2010/diagram" id="0" name="" descr="C:\Program Files\Microsoft Office\MEDIA\CAGCAT10\j0300520.gif"/>
        </a:ext>
      </dgm:extLst>
    </dgm:pt>
    <dgm:pt modelId="{4F2BAE49-A1A8-4977-84A2-B1A153BB3F8D}" type="pres">
      <dgm:prSet presAssocID="{A309A483-E0DC-4457-BB47-09730909A0DF}" presName="txShp" presStyleLbl="node1" presStyleIdx="0" presStyleCnt="2" custScaleX="116969" custScaleY="64714" custLinFactNeighborX="11508" custLinFactNeighborY="-6701">
        <dgm:presLayoutVars>
          <dgm:bulletEnabled val="1"/>
        </dgm:presLayoutVars>
      </dgm:prSet>
      <dgm:spPr/>
      <dgm:t>
        <a:bodyPr/>
        <a:lstStyle/>
        <a:p>
          <a:endParaRPr lang="en-US"/>
        </a:p>
      </dgm:t>
    </dgm:pt>
    <dgm:pt modelId="{8F3FA226-4A0F-47AF-A05D-9E6F4FE0F0E8}" type="pres">
      <dgm:prSet presAssocID="{E45DC4FA-0A82-4EA3-AE90-53961552DDBF}" presName="spacing" presStyleCnt="0"/>
      <dgm:spPr/>
    </dgm:pt>
    <dgm:pt modelId="{B813391E-A3B5-4813-8C61-F609790992D1}" type="pres">
      <dgm:prSet presAssocID="{5A351189-E38A-4050-ABC9-6D0C74EA07CE}" presName="composite" presStyleCnt="0"/>
      <dgm:spPr/>
    </dgm:pt>
    <dgm:pt modelId="{8EC693B5-4E3F-4BA4-9047-01E5E9FA5E53}" type="pres">
      <dgm:prSet presAssocID="{5A351189-E38A-4050-ABC9-6D0C74EA07CE}" presName="imgShp" presStyleLbl="fgImgPlace1" presStyleIdx="1" presStyleCnt="2" custScaleX="68613" custScaleY="77008" custLinFactNeighborX="-54612" custLinFactNeighborY="13723"/>
      <dgm:spPr>
        <a:blipFill>
          <a:blip xmlns:r="http://schemas.openxmlformats.org/officeDocument/2006/relationships" r:embed="rId2" cstate="print"/>
          <a:srcRect/>
          <a:stretch>
            <a:fillRect l="-1000" r="-1000"/>
          </a:stretch>
        </a:blipFill>
      </dgm:spPr>
      <dgm:extLst>
        <a:ext uri="{E40237B7-FDA0-4F09-8148-C483321AD2D9}">
          <dgm14:cNvPr xmlns="" xmlns:dgm="http://schemas.openxmlformats.org/drawingml/2006/diagram" xmlns:a="http://schemas.openxmlformats.org/drawingml/2006/main" xmlns:dgm14="http://schemas.microsoft.com/office/drawing/2010/diagram" id="0" name="" descr="C:\Documents and Settings\Joseph Morton\Local Settings\Temporary Internet Files\Content.IE5\SSWKSRUK\MC900435999[1].wmf"/>
        </a:ext>
      </dgm:extLst>
    </dgm:pt>
    <dgm:pt modelId="{B4DB3555-AA4C-4CA2-9AB3-C61A429B0002}" type="pres">
      <dgm:prSet presAssocID="{5A351189-E38A-4050-ABC9-6D0C74EA07CE}" presName="txShp" presStyleLbl="node1" presStyleIdx="1" presStyleCnt="2" custScaleX="108083" custScaleY="60493" custLinFactNeighborX="-4015" custLinFactNeighborY="11916">
        <dgm:presLayoutVars>
          <dgm:bulletEnabled val="1"/>
        </dgm:presLayoutVars>
      </dgm:prSet>
      <dgm:spPr/>
      <dgm:t>
        <a:bodyPr/>
        <a:lstStyle/>
        <a:p>
          <a:endParaRPr lang="en-US"/>
        </a:p>
      </dgm:t>
    </dgm:pt>
  </dgm:ptLst>
  <dgm:cxnLst>
    <dgm:cxn modelId="{BAF10670-D2EA-F44C-A0BA-4E1613A80C9B}" type="presOf" srcId="{33BA5712-6C58-457F-AFEA-D734AAE70C39}" destId="{0516666A-CAB4-48CE-8AA0-1AA39E13229A}" srcOrd="0" destOrd="0" presId="urn:microsoft.com/office/officeart/2005/8/layout/vList3#4"/>
    <dgm:cxn modelId="{C310EED7-88D9-4C74-8E6E-0033883D264B}" srcId="{33BA5712-6C58-457F-AFEA-D734AAE70C39}" destId="{A309A483-E0DC-4457-BB47-09730909A0DF}" srcOrd="0" destOrd="0" parTransId="{AC506F11-1ECF-4F4A-8A33-088A48696A0A}" sibTransId="{E45DC4FA-0A82-4EA3-AE90-53961552DDBF}"/>
    <dgm:cxn modelId="{A917CFBD-24E9-4A49-A5D2-F9213EA56E5E}" srcId="{33BA5712-6C58-457F-AFEA-D734AAE70C39}" destId="{5A351189-E38A-4050-ABC9-6D0C74EA07CE}" srcOrd="1" destOrd="0" parTransId="{98E4F3E3-25F3-4721-BA2A-52492A84C967}" sibTransId="{F371AF85-0826-433E-971B-CAB218EE3D92}"/>
    <dgm:cxn modelId="{92AE302B-2980-6744-B3C3-6FEDD5D41BF6}" type="presOf" srcId="{5A351189-E38A-4050-ABC9-6D0C74EA07CE}" destId="{B4DB3555-AA4C-4CA2-9AB3-C61A429B0002}" srcOrd="0" destOrd="0" presId="urn:microsoft.com/office/officeart/2005/8/layout/vList3#4"/>
    <dgm:cxn modelId="{C65270C6-83E9-4B48-A3AE-A83F2E5423B7}" type="presOf" srcId="{A309A483-E0DC-4457-BB47-09730909A0DF}" destId="{4F2BAE49-A1A8-4977-84A2-B1A153BB3F8D}" srcOrd="0" destOrd="0" presId="urn:microsoft.com/office/officeart/2005/8/layout/vList3#4"/>
    <dgm:cxn modelId="{000BE9A3-04D0-0146-9FE6-9EC90932FD25}" type="presParOf" srcId="{0516666A-CAB4-48CE-8AA0-1AA39E13229A}" destId="{DCEF9303-E5F6-4EC9-8CA0-6D2CD3123DF7}" srcOrd="0" destOrd="0" presId="urn:microsoft.com/office/officeart/2005/8/layout/vList3#4"/>
    <dgm:cxn modelId="{250E8214-B4BC-E648-9A90-E871706785B2}" type="presParOf" srcId="{DCEF9303-E5F6-4EC9-8CA0-6D2CD3123DF7}" destId="{C5AC8248-1BA6-4F34-AFB2-8A4A392E0A61}" srcOrd="0" destOrd="0" presId="urn:microsoft.com/office/officeart/2005/8/layout/vList3#4"/>
    <dgm:cxn modelId="{A0A5764D-6DBC-9045-9A2E-41A9B00D341B}" type="presParOf" srcId="{DCEF9303-E5F6-4EC9-8CA0-6D2CD3123DF7}" destId="{4F2BAE49-A1A8-4977-84A2-B1A153BB3F8D}" srcOrd="1" destOrd="0" presId="urn:microsoft.com/office/officeart/2005/8/layout/vList3#4"/>
    <dgm:cxn modelId="{193FF679-9687-3642-93C8-711A5221C3E6}" type="presParOf" srcId="{0516666A-CAB4-48CE-8AA0-1AA39E13229A}" destId="{8F3FA226-4A0F-47AF-A05D-9E6F4FE0F0E8}" srcOrd="1" destOrd="0" presId="urn:microsoft.com/office/officeart/2005/8/layout/vList3#4"/>
    <dgm:cxn modelId="{83BAFF1F-1654-0E4D-8257-4D3C81389129}" type="presParOf" srcId="{0516666A-CAB4-48CE-8AA0-1AA39E13229A}" destId="{B813391E-A3B5-4813-8C61-F609790992D1}" srcOrd="2" destOrd="0" presId="urn:microsoft.com/office/officeart/2005/8/layout/vList3#4"/>
    <dgm:cxn modelId="{B140D9FC-6803-4742-815F-4F72ACA640E6}" type="presParOf" srcId="{B813391E-A3B5-4813-8C61-F609790992D1}" destId="{8EC693B5-4E3F-4BA4-9047-01E5E9FA5E53}" srcOrd="0" destOrd="0" presId="urn:microsoft.com/office/officeart/2005/8/layout/vList3#4"/>
    <dgm:cxn modelId="{9EB07525-270A-794E-BF29-E0247F599288}" type="presParOf" srcId="{B813391E-A3B5-4813-8C61-F609790992D1}" destId="{B4DB3555-AA4C-4CA2-9AB3-C61A429B0002}" srcOrd="1" destOrd="0" presId="urn:microsoft.com/office/officeart/2005/8/layout/vList3#4"/>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2D6AAE5-7F18-4235-9BF8-64A3A95A287E}">
      <dsp:nvSpPr>
        <dsp:cNvPr id="0" name=""/>
        <dsp:cNvSpPr/>
      </dsp:nvSpPr>
      <dsp:spPr>
        <a:xfrm rot="10800000">
          <a:off x="340315" y="152399"/>
          <a:ext cx="2468970" cy="437218"/>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7672" tIns="76200" rIns="142240" bIns="76200" numCol="1" spcCol="1270" anchor="ctr" anchorCtr="0">
          <a:noAutofit/>
        </a:bodyPr>
        <a:lstStyle/>
        <a:p>
          <a:pPr lvl="0" algn="ctr" defTabSz="889000">
            <a:lnSpc>
              <a:spcPct val="90000"/>
            </a:lnSpc>
            <a:spcBef>
              <a:spcPct val="0"/>
            </a:spcBef>
            <a:spcAft>
              <a:spcPct val="35000"/>
            </a:spcAft>
          </a:pPr>
          <a:r>
            <a:rPr lang="en-US" sz="2000" kern="1200" dirty="0" smtClean="0"/>
            <a:t>Meet a Provider</a:t>
          </a:r>
          <a:endParaRPr lang="en-US" sz="2000" kern="1200" dirty="0"/>
        </a:p>
      </dsp:txBody>
      <dsp:txXfrm rot="10800000">
        <a:off x="340315" y="152399"/>
        <a:ext cx="2468970" cy="437218"/>
      </dsp:txXfrm>
    </dsp:sp>
    <dsp:sp modelId="{775B694B-9D6D-434F-BCD1-015C74EF058F}">
      <dsp:nvSpPr>
        <dsp:cNvPr id="0" name=""/>
        <dsp:cNvSpPr/>
      </dsp:nvSpPr>
      <dsp:spPr>
        <a:xfrm>
          <a:off x="0" y="76199"/>
          <a:ext cx="607004" cy="607004"/>
        </a:xfrm>
        <a:prstGeom prst="ellipse">
          <a:avLst/>
        </a:prstGeom>
        <a:blipFill>
          <a:blip xmlns:r="http://schemas.openxmlformats.org/officeDocument/2006/relationships" r:embed="rId1" cstate="print"/>
          <a:srcRect/>
          <a:stretch>
            <a:fillRect l="-7000" r="-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0780F0F-278F-4BFE-87A1-A30A44526A0F}">
      <dsp:nvSpPr>
        <dsp:cNvPr id="0" name=""/>
        <dsp:cNvSpPr/>
      </dsp:nvSpPr>
      <dsp:spPr>
        <a:xfrm rot="10800000">
          <a:off x="502460" y="990597"/>
          <a:ext cx="2528218" cy="434888"/>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7672" tIns="76200" rIns="142240" bIns="76200" numCol="1" spcCol="1270" anchor="ctr" anchorCtr="0">
          <a:noAutofit/>
        </a:bodyPr>
        <a:lstStyle/>
        <a:p>
          <a:pPr lvl="0" algn="ctr" defTabSz="889000">
            <a:lnSpc>
              <a:spcPct val="90000"/>
            </a:lnSpc>
            <a:spcBef>
              <a:spcPct val="0"/>
            </a:spcBef>
            <a:spcAft>
              <a:spcPct val="35000"/>
            </a:spcAft>
          </a:pPr>
          <a:r>
            <a:rPr lang="en-US" sz="2000" kern="1200" dirty="0" smtClean="0"/>
            <a:t>Self Help Program</a:t>
          </a:r>
          <a:endParaRPr lang="en-US" sz="2000" kern="1200" dirty="0"/>
        </a:p>
      </dsp:txBody>
      <dsp:txXfrm rot="10800000">
        <a:off x="502460" y="990597"/>
        <a:ext cx="2528218" cy="434888"/>
      </dsp:txXfrm>
    </dsp:sp>
    <dsp:sp modelId="{1CACA546-4C28-47EA-A893-3477864E7128}">
      <dsp:nvSpPr>
        <dsp:cNvPr id="0" name=""/>
        <dsp:cNvSpPr/>
      </dsp:nvSpPr>
      <dsp:spPr>
        <a:xfrm>
          <a:off x="111713" y="914403"/>
          <a:ext cx="607004" cy="607004"/>
        </a:xfrm>
        <a:prstGeom prst="ellipse">
          <a:avLst/>
        </a:prstGeom>
        <a:blipFill>
          <a:blip xmlns:r="http://schemas.openxmlformats.org/officeDocument/2006/relationships" r:embed="rId2" cstate="print"/>
          <a:srcRect/>
          <a:stretch>
            <a:fillRect l="-18000" r="-18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2254589-1645-460B-9D55-ED5C145C0E6C}">
      <dsp:nvSpPr>
        <dsp:cNvPr id="0" name=""/>
        <dsp:cNvSpPr/>
      </dsp:nvSpPr>
      <dsp:spPr>
        <a:xfrm rot="10800000">
          <a:off x="873716" y="1752601"/>
          <a:ext cx="2505396" cy="432757"/>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7672" tIns="76200" rIns="142240" bIns="76200" numCol="1" spcCol="1270" anchor="ctr" anchorCtr="0">
          <a:noAutofit/>
        </a:bodyPr>
        <a:lstStyle/>
        <a:p>
          <a:pPr lvl="0" algn="ctr" defTabSz="889000">
            <a:lnSpc>
              <a:spcPct val="90000"/>
            </a:lnSpc>
            <a:spcBef>
              <a:spcPct val="0"/>
            </a:spcBef>
            <a:spcAft>
              <a:spcPct val="35000"/>
            </a:spcAft>
          </a:pPr>
          <a:r>
            <a:rPr lang="en-US" sz="2000" kern="1200" dirty="0" smtClean="0"/>
            <a:t>Official Diagnosis</a:t>
          </a:r>
          <a:endParaRPr lang="en-US" sz="2000" kern="1200" dirty="0"/>
        </a:p>
      </dsp:txBody>
      <dsp:txXfrm rot="10800000">
        <a:off x="873716" y="1752601"/>
        <a:ext cx="2505396" cy="432757"/>
      </dsp:txXfrm>
    </dsp:sp>
    <dsp:sp modelId="{7129A718-83C9-44DB-9EB2-54070D4453F8}">
      <dsp:nvSpPr>
        <dsp:cNvPr id="0" name=""/>
        <dsp:cNvSpPr/>
      </dsp:nvSpPr>
      <dsp:spPr>
        <a:xfrm>
          <a:off x="492711" y="1676398"/>
          <a:ext cx="607004" cy="607004"/>
        </a:xfrm>
        <a:prstGeom prst="ellipse">
          <a:avLst/>
        </a:prstGeom>
        <a:blipFill>
          <a:blip xmlns:r="http://schemas.openxmlformats.org/officeDocument/2006/relationships" r:embed="rId3" cstate="print"/>
          <a:srcRect/>
          <a:stretch>
            <a:fillRect l="-2000" r="-2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082E286-BB98-4494-941F-7035D063C2C5}">
      <dsp:nvSpPr>
        <dsp:cNvPr id="0" name=""/>
        <dsp:cNvSpPr/>
      </dsp:nvSpPr>
      <dsp:spPr>
        <a:xfrm rot="10800000">
          <a:off x="1483321" y="2438402"/>
          <a:ext cx="2675748" cy="459799"/>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7672" tIns="76200" rIns="142240" bIns="76200" numCol="1" spcCol="1270" anchor="ctr" anchorCtr="0">
          <a:noAutofit/>
        </a:bodyPr>
        <a:lstStyle/>
        <a:p>
          <a:pPr lvl="0" algn="ctr" defTabSz="889000">
            <a:lnSpc>
              <a:spcPct val="90000"/>
            </a:lnSpc>
            <a:spcBef>
              <a:spcPct val="0"/>
            </a:spcBef>
            <a:spcAft>
              <a:spcPct val="35000"/>
            </a:spcAft>
          </a:pPr>
          <a:r>
            <a:rPr lang="en-US" sz="2000" kern="1200" dirty="0" smtClean="0"/>
            <a:t>More Information</a:t>
          </a:r>
          <a:endParaRPr lang="en-US" sz="2000" kern="1200" dirty="0"/>
        </a:p>
      </dsp:txBody>
      <dsp:txXfrm rot="10800000">
        <a:off x="1483321" y="2438402"/>
        <a:ext cx="2675748" cy="459799"/>
      </dsp:txXfrm>
    </dsp:sp>
    <dsp:sp modelId="{305C7322-FAF3-4987-9A8C-A5EC98F03385}">
      <dsp:nvSpPr>
        <dsp:cNvPr id="0" name=""/>
        <dsp:cNvSpPr/>
      </dsp:nvSpPr>
      <dsp:spPr>
        <a:xfrm>
          <a:off x="1178516" y="2362202"/>
          <a:ext cx="607004" cy="607004"/>
        </a:xfrm>
        <a:prstGeom prst="ellipse">
          <a:avLst/>
        </a:prstGeom>
        <a:blipFill>
          <a:blip xmlns:r="http://schemas.openxmlformats.org/officeDocument/2006/relationships" r:embed="rId4" cstate="print"/>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1293CDD-6EC9-4788-9056-E88947176304}">
      <dsp:nvSpPr>
        <dsp:cNvPr id="0" name=""/>
        <dsp:cNvSpPr/>
      </dsp:nvSpPr>
      <dsp:spPr>
        <a:xfrm>
          <a:off x="2633528" y="591095"/>
          <a:ext cx="2492032" cy="2323136"/>
        </a:xfrm>
        <a:prstGeom prst="roundRect">
          <a:avLst/>
        </a:prstGeom>
        <a:solidFill>
          <a:srgbClr val="00B0F0"/>
        </a:solidFill>
        <a:ln w="25400" cap="flat" cmpd="sng" algn="ctr">
          <a:solidFill>
            <a:schemeClr val="lt1">
              <a:hueOff val="0"/>
              <a:satOff val="0"/>
              <a:lumOff val="0"/>
              <a:alphaOff val="0"/>
            </a:schemeClr>
          </a:solidFill>
          <a:prstDash val="solid"/>
        </a:ln>
        <a:effectLst>
          <a:innerShdw blurRad="63500" dist="50800" dir="13500000">
            <a:prstClr val="black">
              <a:alpha val="52000"/>
            </a:prstClr>
          </a:inn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b="1" kern="1200"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VuTherapy</a:t>
          </a:r>
        </a:p>
        <a:p>
          <a:pPr lvl="0" algn="ctr" defTabSz="1066800">
            <a:lnSpc>
              <a:spcPct val="150000"/>
            </a:lnSpc>
            <a:spcBef>
              <a:spcPct val="0"/>
            </a:spcBef>
            <a:spcAft>
              <a:spcPct val="35000"/>
            </a:spcAft>
          </a:pPr>
          <a:r>
            <a:rPr lang="en-US" sz="1400" b="1" kern="1200" dirty="0" smtClean="0">
              <a:solidFill>
                <a:schemeClr val="tx1"/>
              </a:solidFill>
            </a:rPr>
            <a:t>Inform</a:t>
          </a:r>
        </a:p>
        <a:p>
          <a:pPr lvl="0" algn="ctr" defTabSz="1066800">
            <a:lnSpc>
              <a:spcPct val="150000"/>
            </a:lnSpc>
            <a:spcBef>
              <a:spcPct val="0"/>
            </a:spcBef>
            <a:spcAft>
              <a:spcPct val="35000"/>
            </a:spcAft>
          </a:pPr>
          <a:r>
            <a:rPr lang="en-US" sz="1400" b="1" kern="1200" dirty="0" smtClean="0">
              <a:solidFill>
                <a:schemeClr val="tx1"/>
              </a:solidFill>
            </a:rPr>
            <a:t>Assess</a:t>
          </a:r>
        </a:p>
        <a:p>
          <a:pPr lvl="0" algn="ctr" defTabSz="1066800">
            <a:lnSpc>
              <a:spcPct val="150000"/>
            </a:lnSpc>
            <a:spcBef>
              <a:spcPct val="0"/>
            </a:spcBef>
            <a:spcAft>
              <a:spcPct val="35000"/>
            </a:spcAft>
          </a:pPr>
          <a:r>
            <a:rPr lang="en-US" sz="1400" b="1" kern="1200" dirty="0" smtClean="0">
              <a:solidFill>
                <a:schemeClr val="tx1"/>
              </a:solidFill>
            </a:rPr>
            <a:t>Recommend</a:t>
          </a:r>
          <a:endParaRPr lang="en-US" sz="1400" b="1" kern="1200" dirty="0">
            <a:solidFill>
              <a:schemeClr val="tx1"/>
            </a:solidFill>
          </a:endParaRPr>
        </a:p>
      </dsp:txBody>
      <dsp:txXfrm>
        <a:off x="2633528" y="591095"/>
        <a:ext cx="2492032" cy="2323136"/>
      </dsp:txXfrm>
    </dsp:sp>
    <dsp:sp modelId="{76F41483-333A-4A23-8CA7-E73C7EA30FC0}">
      <dsp:nvSpPr>
        <dsp:cNvPr id="0" name=""/>
        <dsp:cNvSpPr/>
      </dsp:nvSpPr>
      <dsp:spPr>
        <a:xfrm rot="20978489">
          <a:off x="5115101" y="1409515"/>
          <a:ext cx="1283536" cy="0"/>
        </a:xfrm>
        <a:custGeom>
          <a:avLst/>
          <a:gdLst/>
          <a:ahLst/>
          <a:cxnLst/>
          <a:rect l="0" t="0" r="0" b="0"/>
          <a:pathLst>
            <a:path>
              <a:moveTo>
                <a:pt x="0" y="0"/>
              </a:moveTo>
              <a:lnTo>
                <a:pt x="1283536" y="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4EFB32AA-06E3-4B77-A1C1-B0FEF7E726C6}">
      <dsp:nvSpPr>
        <dsp:cNvPr id="0" name=""/>
        <dsp:cNvSpPr/>
      </dsp:nvSpPr>
      <dsp:spPr>
        <a:xfrm>
          <a:off x="6388178" y="711126"/>
          <a:ext cx="1072044" cy="970034"/>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lvl="0" algn="ctr" defTabSz="1377950">
            <a:lnSpc>
              <a:spcPct val="90000"/>
            </a:lnSpc>
            <a:spcBef>
              <a:spcPct val="0"/>
            </a:spcBef>
            <a:spcAft>
              <a:spcPct val="35000"/>
            </a:spcAft>
          </a:pPr>
          <a:endParaRPr lang="en-US" sz="3100" kern="1200" dirty="0"/>
        </a:p>
      </dsp:txBody>
      <dsp:txXfrm>
        <a:off x="6388178" y="711126"/>
        <a:ext cx="1072044" cy="970034"/>
      </dsp:txXfrm>
    </dsp:sp>
    <dsp:sp modelId="{11D186AE-18FC-4735-BE5A-C46F50468EDE}">
      <dsp:nvSpPr>
        <dsp:cNvPr id="0" name=""/>
        <dsp:cNvSpPr/>
      </dsp:nvSpPr>
      <dsp:spPr>
        <a:xfrm rot="11414387">
          <a:off x="1361393" y="1413597"/>
          <a:ext cx="1282346" cy="0"/>
        </a:xfrm>
        <a:prstGeom prst="rightArrow">
          <a:avLst/>
        </a:pr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E56BA8A8-94CD-441E-9CB5-62932312A420}">
      <dsp:nvSpPr>
        <dsp:cNvPr id="0" name=""/>
        <dsp:cNvSpPr/>
      </dsp:nvSpPr>
      <dsp:spPr>
        <a:xfrm>
          <a:off x="304797" y="750358"/>
          <a:ext cx="1066808" cy="905804"/>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lvl="0" algn="ctr" defTabSz="1377950">
            <a:lnSpc>
              <a:spcPct val="90000"/>
            </a:lnSpc>
            <a:spcBef>
              <a:spcPct val="0"/>
            </a:spcBef>
            <a:spcAft>
              <a:spcPct val="35000"/>
            </a:spcAft>
          </a:pPr>
          <a:endParaRPr lang="en-US" sz="3100" kern="1200" dirty="0"/>
        </a:p>
      </dsp:txBody>
      <dsp:txXfrm>
        <a:off x="304797" y="750358"/>
        <a:ext cx="1066808" cy="90580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F2BAE49-A1A8-4977-84A2-B1A153BB3F8D}">
      <dsp:nvSpPr>
        <dsp:cNvPr id="0" name=""/>
        <dsp:cNvSpPr/>
      </dsp:nvSpPr>
      <dsp:spPr>
        <a:xfrm rot="10800000">
          <a:off x="626436" y="838199"/>
          <a:ext cx="2252324" cy="627129"/>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27337" tIns="68580" rIns="128016" bIns="68580" numCol="1" spcCol="1270" anchor="ctr" anchorCtr="0">
          <a:noAutofit/>
        </a:bodyPr>
        <a:lstStyle/>
        <a:p>
          <a:pPr lvl="0" algn="ctr" defTabSz="800100">
            <a:lnSpc>
              <a:spcPct val="90000"/>
            </a:lnSpc>
            <a:spcBef>
              <a:spcPct val="0"/>
            </a:spcBef>
            <a:spcAft>
              <a:spcPct val="35000"/>
            </a:spcAft>
          </a:pPr>
          <a:r>
            <a:rPr lang="en-US" sz="1800" kern="1200" dirty="0" smtClean="0"/>
            <a:t>Video Conferencing</a:t>
          </a:r>
          <a:endParaRPr lang="en-US" sz="1800" kern="1200" dirty="0"/>
        </a:p>
      </dsp:txBody>
      <dsp:txXfrm rot="10800000">
        <a:off x="626436" y="838199"/>
        <a:ext cx="2252324" cy="627129"/>
      </dsp:txXfrm>
    </dsp:sp>
    <dsp:sp modelId="{C5AC8248-1BA6-4F34-AFB2-8A4A392E0A61}">
      <dsp:nvSpPr>
        <dsp:cNvPr id="0" name=""/>
        <dsp:cNvSpPr/>
      </dsp:nvSpPr>
      <dsp:spPr>
        <a:xfrm>
          <a:off x="232484" y="762000"/>
          <a:ext cx="659564" cy="758594"/>
        </a:xfrm>
        <a:prstGeom prst="ellipse">
          <a:avLst/>
        </a:prstGeom>
        <a:blipFill>
          <a:blip xmlns:r="http://schemas.openxmlformats.org/officeDocument/2006/relationships" r:embed="rId1" cstate="print"/>
          <a:srcRect/>
          <a:stretch>
            <a:fillRect l="-8000" r="-8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4DB3555-AA4C-4CA2-9AB3-C61A429B0002}">
      <dsp:nvSpPr>
        <dsp:cNvPr id="0" name=""/>
        <dsp:cNvSpPr/>
      </dsp:nvSpPr>
      <dsp:spPr>
        <a:xfrm rot="10800000">
          <a:off x="457196" y="2080774"/>
          <a:ext cx="2081218" cy="586224"/>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27337" tIns="68580" rIns="128016" bIns="68580" numCol="1" spcCol="1270" anchor="ctr" anchorCtr="0">
          <a:noAutofit/>
        </a:bodyPr>
        <a:lstStyle/>
        <a:p>
          <a:pPr lvl="0" algn="ctr" defTabSz="800100">
            <a:lnSpc>
              <a:spcPct val="90000"/>
            </a:lnSpc>
            <a:spcBef>
              <a:spcPct val="0"/>
            </a:spcBef>
            <a:spcAft>
              <a:spcPct val="35000"/>
            </a:spcAft>
          </a:pPr>
          <a:r>
            <a:rPr lang="en-US" sz="1800" kern="1200" dirty="0" smtClean="0"/>
            <a:t>New Clients</a:t>
          </a:r>
          <a:endParaRPr lang="en-US" sz="1800" kern="1200" dirty="0"/>
        </a:p>
      </dsp:txBody>
      <dsp:txXfrm rot="10800000">
        <a:off x="457196" y="2080774"/>
        <a:ext cx="2081218" cy="586224"/>
      </dsp:txXfrm>
    </dsp:sp>
    <dsp:sp modelId="{8EC693B5-4E3F-4BA4-9047-01E5E9FA5E53}">
      <dsp:nvSpPr>
        <dsp:cNvPr id="0" name=""/>
        <dsp:cNvSpPr/>
      </dsp:nvSpPr>
      <dsp:spPr>
        <a:xfrm>
          <a:off x="0" y="2018263"/>
          <a:ext cx="664913" cy="746268"/>
        </a:xfrm>
        <a:prstGeom prst="ellipse">
          <a:avLst/>
        </a:prstGeom>
        <a:blipFill>
          <a:blip xmlns:r="http://schemas.openxmlformats.org/officeDocument/2006/relationships" r:embed="rId2" cstate="print"/>
          <a:srcRect/>
          <a:stretch>
            <a:fillRect l="-1000" r="-1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7EBE7C6-5D56-462D-850A-0646173385BB}">
      <dsp:nvSpPr>
        <dsp:cNvPr id="0" name=""/>
        <dsp:cNvSpPr/>
      </dsp:nvSpPr>
      <dsp:spPr>
        <a:xfrm>
          <a:off x="1467140" y="1265"/>
          <a:ext cx="1376627" cy="6883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Sales</a:t>
          </a:r>
          <a:endParaRPr lang="en-US" sz="1800" kern="1200" dirty="0"/>
        </a:p>
      </dsp:txBody>
      <dsp:txXfrm>
        <a:off x="1467140" y="1265"/>
        <a:ext cx="1376627" cy="688313"/>
      </dsp:txXfrm>
    </dsp:sp>
    <dsp:sp modelId="{74DA8067-18C3-4392-BAC1-A2B3E12A6D58}">
      <dsp:nvSpPr>
        <dsp:cNvPr id="0" name=""/>
        <dsp:cNvSpPr/>
      </dsp:nvSpPr>
      <dsp:spPr>
        <a:xfrm rot="2700000">
          <a:off x="2457833" y="887135"/>
          <a:ext cx="719575" cy="24090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2700000">
        <a:off x="2457833" y="887135"/>
        <a:ext cx="719575" cy="240909"/>
      </dsp:txXfrm>
    </dsp:sp>
    <dsp:sp modelId="{C84AA754-0807-48FE-A252-FD6C6C2E8235}">
      <dsp:nvSpPr>
        <dsp:cNvPr id="0" name=""/>
        <dsp:cNvSpPr/>
      </dsp:nvSpPr>
      <dsp:spPr>
        <a:xfrm>
          <a:off x="2791475" y="1325601"/>
          <a:ext cx="1376627" cy="6883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Programming</a:t>
          </a:r>
          <a:endParaRPr lang="en-US" sz="1800" kern="1200" dirty="0"/>
        </a:p>
      </dsp:txBody>
      <dsp:txXfrm>
        <a:off x="2791475" y="1325601"/>
        <a:ext cx="1376627" cy="688313"/>
      </dsp:txXfrm>
    </dsp:sp>
    <dsp:sp modelId="{E5FDF796-06E7-43A9-A46C-224B13B400AE}">
      <dsp:nvSpPr>
        <dsp:cNvPr id="0" name=""/>
        <dsp:cNvSpPr/>
      </dsp:nvSpPr>
      <dsp:spPr>
        <a:xfrm rot="8100000">
          <a:off x="2457833" y="2211470"/>
          <a:ext cx="719575" cy="24090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8100000">
        <a:off x="2457833" y="2211470"/>
        <a:ext cx="719575" cy="240909"/>
      </dsp:txXfrm>
    </dsp:sp>
    <dsp:sp modelId="{E106193A-2544-4485-AD01-A352D30D3ED2}">
      <dsp:nvSpPr>
        <dsp:cNvPr id="0" name=""/>
        <dsp:cNvSpPr/>
      </dsp:nvSpPr>
      <dsp:spPr>
        <a:xfrm>
          <a:off x="1467140" y="2649936"/>
          <a:ext cx="1376627" cy="6883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Product Development</a:t>
          </a:r>
          <a:endParaRPr lang="en-US" sz="1800" kern="1200" dirty="0"/>
        </a:p>
      </dsp:txBody>
      <dsp:txXfrm>
        <a:off x="1467140" y="2649936"/>
        <a:ext cx="1376627" cy="688313"/>
      </dsp:txXfrm>
    </dsp:sp>
    <dsp:sp modelId="{0B79AB96-C5C3-4A48-B7FD-BA9853A577B7}">
      <dsp:nvSpPr>
        <dsp:cNvPr id="0" name=""/>
        <dsp:cNvSpPr/>
      </dsp:nvSpPr>
      <dsp:spPr>
        <a:xfrm rot="13500000">
          <a:off x="1133498" y="2211470"/>
          <a:ext cx="719575" cy="24090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13500000">
        <a:off x="1133498" y="2211470"/>
        <a:ext cx="719575" cy="240909"/>
      </dsp:txXfrm>
    </dsp:sp>
    <dsp:sp modelId="{469A476D-58D7-4CEB-8212-5E6467DAEFCB}">
      <dsp:nvSpPr>
        <dsp:cNvPr id="0" name=""/>
        <dsp:cNvSpPr/>
      </dsp:nvSpPr>
      <dsp:spPr>
        <a:xfrm>
          <a:off x="142804" y="1325601"/>
          <a:ext cx="1376627" cy="6883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t>Management</a:t>
          </a:r>
          <a:endParaRPr lang="en-US" sz="1800" kern="1200" dirty="0"/>
        </a:p>
      </dsp:txBody>
      <dsp:txXfrm>
        <a:off x="142804" y="1325601"/>
        <a:ext cx="1376627" cy="688313"/>
      </dsp:txXfrm>
    </dsp:sp>
    <dsp:sp modelId="{807877C0-FA5B-4722-8356-A17F53B7C71F}">
      <dsp:nvSpPr>
        <dsp:cNvPr id="0" name=""/>
        <dsp:cNvSpPr/>
      </dsp:nvSpPr>
      <dsp:spPr>
        <a:xfrm rot="18900000">
          <a:off x="1133498" y="887135"/>
          <a:ext cx="719575" cy="24090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18900000">
        <a:off x="1133498" y="887135"/>
        <a:ext cx="719575" cy="240909"/>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8C5BE65-67A5-4BE3-9320-0DD3E6FC8173}">
      <dsp:nvSpPr>
        <dsp:cNvPr id="0" name=""/>
        <dsp:cNvSpPr/>
      </dsp:nvSpPr>
      <dsp:spPr>
        <a:xfrm>
          <a:off x="990598" y="0"/>
          <a:ext cx="3731022" cy="1201710"/>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“Online therapy is the way of the future.  The tools that VuTherapy has developed will enable mental heath providers to meet the growing needs of the mental health industry.”</a:t>
          </a:r>
          <a:endParaRPr lang="en-US" sz="1600" kern="1200" dirty="0"/>
        </a:p>
      </dsp:txBody>
      <dsp:txXfrm>
        <a:off x="990598" y="0"/>
        <a:ext cx="3731022" cy="1201710"/>
      </dsp:txXfrm>
    </dsp:sp>
    <dsp:sp modelId="{BAF0FBD8-E5FD-41A3-9987-F2F06358E158}">
      <dsp:nvSpPr>
        <dsp:cNvPr id="0" name=""/>
        <dsp:cNvSpPr/>
      </dsp:nvSpPr>
      <dsp:spPr>
        <a:xfrm>
          <a:off x="989029" y="1219199"/>
          <a:ext cx="3736507" cy="71339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53340" tIns="0" rIns="17780" bIns="0" numCol="1" spcCol="1270" anchor="ctr" anchorCtr="0">
          <a:noAutofit/>
        </a:bodyPr>
        <a:lstStyle/>
        <a:p>
          <a:pPr lvl="0" algn="l" defTabSz="622300">
            <a:lnSpc>
              <a:spcPct val="90000"/>
            </a:lnSpc>
            <a:spcBef>
              <a:spcPct val="0"/>
            </a:spcBef>
            <a:spcAft>
              <a:spcPct val="35000"/>
            </a:spcAft>
          </a:pPr>
          <a:r>
            <a:rPr lang="en-US" sz="1400" kern="1200" dirty="0" smtClean="0"/>
            <a:t>Randy Hyde</a:t>
          </a:r>
        </a:p>
        <a:p>
          <a:pPr lvl="0" algn="l" defTabSz="622300">
            <a:lnSpc>
              <a:spcPct val="90000"/>
            </a:lnSpc>
            <a:spcBef>
              <a:spcPct val="0"/>
            </a:spcBef>
            <a:spcAft>
              <a:spcPct val="35000"/>
            </a:spcAft>
          </a:pPr>
          <a:r>
            <a:rPr lang="en-US" sz="1400" kern="1200" dirty="0" smtClean="0"/>
            <a:t>Clinic Owner</a:t>
          </a:r>
          <a:endParaRPr lang="en-US" sz="1400" kern="1200" dirty="0"/>
        </a:p>
      </dsp:txBody>
      <dsp:txXfrm>
        <a:off x="989029" y="1219199"/>
        <a:ext cx="2631343" cy="713394"/>
      </dsp:txXfrm>
    </dsp:sp>
    <dsp:sp modelId="{20161C03-E46C-439B-A62B-CE7F7D07E4BD}">
      <dsp:nvSpPr>
        <dsp:cNvPr id="0" name=""/>
        <dsp:cNvSpPr/>
      </dsp:nvSpPr>
      <dsp:spPr>
        <a:xfrm>
          <a:off x="4191004" y="1371598"/>
          <a:ext cx="746925" cy="746925"/>
        </a:xfrm>
        <a:prstGeom prst="ellipse">
          <a:avLst/>
        </a:prstGeom>
        <a:blipFill rotWithShape="1">
          <a:blip xmlns:r="http://schemas.openxmlformats.org/officeDocument/2006/relationships" r:embed="rId1"/>
          <a:stretch>
            <a:fillRect/>
          </a:stretch>
        </a:blip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21A1100-9D89-40B0-8ABE-C81D492A9BFC}">
      <dsp:nvSpPr>
        <dsp:cNvPr id="0" name=""/>
        <dsp:cNvSpPr/>
      </dsp:nvSpPr>
      <dsp:spPr>
        <a:xfrm>
          <a:off x="990598" y="2362198"/>
          <a:ext cx="3860518" cy="1593041"/>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“VuTherapy is a very forward thinking company.  Their application of technology is improving  the quality and quantity of treatment, and by applying similar technology to other products, they will bring this industry to the 21</a:t>
          </a:r>
          <a:r>
            <a:rPr lang="en-US" sz="1600" kern="1200" baseline="30000" dirty="0" smtClean="0"/>
            <a:t>st</a:t>
          </a:r>
          <a:r>
            <a:rPr lang="en-US" sz="1600" kern="1200" dirty="0" smtClean="0"/>
            <a:t> Century.” </a:t>
          </a:r>
          <a:endParaRPr lang="en-US" sz="1600" kern="1200" dirty="0"/>
        </a:p>
      </dsp:txBody>
      <dsp:txXfrm>
        <a:off x="990598" y="2362198"/>
        <a:ext cx="3860518" cy="1593041"/>
      </dsp:txXfrm>
    </dsp:sp>
    <dsp:sp modelId="{7F3A1578-8E92-446E-94A3-517036AFB9E9}">
      <dsp:nvSpPr>
        <dsp:cNvPr id="0" name=""/>
        <dsp:cNvSpPr/>
      </dsp:nvSpPr>
      <dsp:spPr>
        <a:xfrm>
          <a:off x="988976" y="3955243"/>
          <a:ext cx="3860518" cy="68500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53340" tIns="0" rIns="17780" bIns="0" numCol="1" spcCol="1270" anchor="ctr" anchorCtr="0">
          <a:noAutofit/>
        </a:bodyPr>
        <a:lstStyle/>
        <a:p>
          <a:pPr lvl="0" algn="l" defTabSz="622300">
            <a:lnSpc>
              <a:spcPct val="90000"/>
            </a:lnSpc>
            <a:spcBef>
              <a:spcPct val="0"/>
            </a:spcBef>
            <a:spcAft>
              <a:spcPct val="35000"/>
            </a:spcAft>
          </a:pPr>
          <a:r>
            <a:rPr lang="en-US" sz="1400" kern="1200" dirty="0" smtClean="0"/>
            <a:t>Gray Otis  </a:t>
          </a:r>
        </a:p>
        <a:p>
          <a:pPr lvl="0" algn="l" defTabSz="622300">
            <a:lnSpc>
              <a:spcPct val="90000"/>
            </a:lnSpc>
            <a:spcBef>
              <a:spcPct val="0"/>
            </a:spcBef>
            <a:spcAft>
              <a:spcPct val="35000"/>
            </a:spcAft>
          </a:pPr>
          <a:r>
            <a:rPr lang="en-US" sz="1400" kern="1200" dirty="0" smtClean="0"/>
            <a:t>President of American Mental Health Counselors </a:t>
          </a:r>
          <a:r>
            <a:rPr lang="en-US" sz="1400" kern="1200" dirty="0" err="1" smtClean="0"/>
            <a:t>Asociation</a:t>
          </a:r>
          <a:endParaRPr lang="en-US" sz="1400" kern="1200" dirty="0"/>
        </a:p>
      </dsp:txBody>
      <dsp:txXfrm>
        <a:off x="988976" y="3955243"/>
        <a:ext cx="2718674" cy="685007"/>
      </dsp:txXfrm>
    </dsp:sp>
    <dsp:sp modelId="{495BC4DB-4F16-43C1-A4F7-D747BDB8B15B}">
      <dsp:nvSpPr>
        <dsp:cNvPr id="0" name=""/>
        <dsp:cNvSpPr/>
      </dsp:nvSpPr>
      <dsp:spPr>
        <a:xfrm>
          <a:off x="4267197" y="4114803"/>
          <a:ext cx="746925" cy="746925"/>
        </a:xfrm>
        <a:prstGeom prst="ellipse">
          <a:avLst/>
        </a:prstGeom>
        <a:blipFill rotWithShape="1">
          <a:blip xmlns:r="http://schemas.openxmlformats.org/officeDocument/2006/relationships" r:embed="rId2"/>
          <a:stretch>
            <a:fillRect/>
          </a:stretch>
        </a:blip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2D6AAE5-7F18-4235-9BF8-64A3A95A287E}">
      <dsp:nvSpPr>
        <dsp:cNvPr id="0" name=""/>
        <dsp:cNvSpPr/>
      </dsp:nvSpPr>
      <dsp:spPr>
        <a:xfrm rot="10800000">
          <a:off x="340315" y="152399"/>
          <a:ext cx="2468970" cy="437218"/>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7672" tIns="76200" rIns="142240" bIns="76200" numCol="1" spcCol="1270" anchor="ctr" anchorCtr="0">
          <a:noAutofit/>
        </a:bodyPr>
        <a:lstStyle/>
        <a:p>
          <a:pPr lvl="0" algn="ctr" defTabSz="889000">
            <a:lnSpc>
              <a:spcPct val="90000"/>
            </a:lnSpc>
            <a:spcBef>
              <a:spcPct val="0"/>
            </a:spcBef>
            <a:spcAft>
              <a:spcPct val="35000"/>
            </a:spcAft>
          </a:pPr>
          <a:r>
            <a:rPr lang="en-US" sz="2000" kern="1200" dirty="0" smtClean="0"/>
            <a:t>Meet a Provider</a:t>
          </a:r>
          <a:endParaRPr lang="en-US" sz="2000" kern="1200" dirty="0"/>
        </a:p>
      </dsp:txBody>
      <dsp:txXfrm rot="10800000">
        <a:off x="340315" y="152399"/>
        <a:ext cx="2468970" cy="437218"/>
      </dsp:txXfrm>
    </dsp:sp>
    <dsp:sp modelId="{775B694B-9D6D-434F-BCD1-015C74EF058F}">
      <dsp:nvSpPr>
        <dsp:cNvPr id="0" name=""/>
        <dsp:cNvSpPr/>
      </dsp:nvSpPr>
      <dsp:spPr>
        <a:xfrm>
          <a:off x="0" y="76199"/>
          <a:ext cx="607004" cy="607004"/>
        </a:xfrm>
        <a:prstGeom prst="ellipse">
          <a:avLst/>
        </a:prstGeom>
        <a:blipFill>
          <a:blip xmlns:r="http://schemas.openxmlformats.org/officeDocument/2006/relationships" r:embed="rId1" cstate="print"/>
          <a:srcRect/>
          <a:stretch>
            <a:fillRect l="-7000" r="-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0780F0F-278F-4BFE-87A1-A30A44526A0F}">
      <dsp:nvSpPr>
        <dsp:cNvPr id="0" name=""/>
        <dsp:cNvSpPr/>
      </dsp:nvSpPr>
      <dsp:spPr>
        <a:xfrm rot="10800000">
          <a:off x="502460" y="990597"/>
          <a:ext cx="2528218" cy="434888"/>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7672" tIns="76200" rIns="142240" bIns="76200" numCol="1" spcCol="1270" anchor="ctr" anchorCtr="0">
          <a:noAutofit/>
        </a:bodyPr>
        <a:lstStyle/>
        <a:p>
          <a:pPr lvl="0" algn="ctr" defTabSz="889000">
            <a:lnSpc>
              <a:spcPct val="90000"/>
            </a:lnSpc>
            <a:spcBef>
              <a:spcPct val="0"/>
            </a:spcBef>
            <a:spcAft>
              <a:spcPct val="35000"/>
            </a:spcAft>
          </a:pPr>
          <a:r>
            <a:rPr lang="en-US" sz="2000" kern="1200" dirty="0" smtClean="0"/>
            <a:t>Self Help Program</a:t>
          </a:r>
          <a:endParaRPr lang="en-US" sz="2000" kern="1200" dirty="0"/>
        </a:p>
      </dsp:txBody>
      <dsp:txXfrm rot="10800000">
        <a:off x="502460" y="990597"/>
        <a:ext cx="2528218" cy="434888"/>
      </dsp:txXfrm>
    </dsp:sp>
    <dsp:sp modelId="{1CACA546-4C28-47EA-A893-3477864E7128}">
      <dsp:nvSpPr>
        <dsp:cNvPr id="0" name=""/>
        <dsp:cNvSpPr/>
      </dsp:nvSpPr>
      <dsp:spPr>
        <a:xfrm>
          <a:off x="111713" y="914403"/>
          <a:ext cx="607004" cy="607004"/>
        </a:xfrm>
        <a:prstGeom prst="ellipse">
          <a:avLst/>
        </a:prstGeom>
        <a:blipFill>
          <a:blip xmlns:r="http://schemas.openxmlformats.org/officeDocument/2006/relationships" r:embed="rId2" cstate="print"/>
          <a:srcRect/>
          <a:stretch>
            <a:fillRect l="-18000" r="-18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2254589-1645-460B-9D55-ED5C145C0E6C}">
      <dsp:nvSpPr>
        <dsp:cNvPr id="0" name=""/>
        <dsp:cNvSpPr/>
      </dsp:nvSpPr>
      <dsp:spPr>
        <a:xfrm rot="10800000">
          <a:off x="873716" y="1752601"/>
          <a:ext cx="2505396" cy="432757"/>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7672" tIns="76200" rIns="142240" bIns="76200" numCol="1" spcCol="1270" anchor="ctr" anchorCtr="0">
          <a:noAutofit/>
        </a:bodyPr>
        <a:lstStyle/>
        <a:p>
          <a:pPr lvl="0" algn="ctr" defTabSz="889000">
            <a:lnSpc>
              <a:spcPct val="90000"/>
            </a:lnSpc>
            <a:spcBef>
              <a:spcPct val="0"/>
            </a:spcBef>
            <a:spcAft>
              <a:spcPct val="35000"/>
            </a:spcAft>
          </a:pPr>
          <a:r>
            <a:rPr lang="en-US" sz="2000" kern="1200" dirty="0" smtClean="0"/>
            <a:t>Official Diagnosis</a:t>
          </a:r>
          <a:endParaRPr lang="en-US" sz="2000" kern="1200" dirty="0"/>
        </a:p>
      </dsp:txBody>
      <dsp:txXfrm rot="10800000">
        <a:off x="873716" y="1752601"/>
        <a:ext cx="2505396" cy="432757"/>
      </dsp:txXfrm>
    </dsp:sp>
    <dsp:sp modelId="{7129A718-83C9-44DB-9EB2-54070D4453F8}">
      <dsp:nvSpPr>
        <dsp:cNvPr id="0" name=""/>
        <dsp:cNvSpPr/>
      </dsp:nvSpPr>
      <dsp:spPr>
        <a:xfrm>
          <a:off x="492711" y="1676398"/>
          <a:ext cx="607004" cy="607004"/>
        </a:xfrm>
        <a:prstGeom prst="ellipse">
          <a:avLst/>
        </a:prstGeom>
        <a:blipFill>
          <a:blip xmlns:r="http://schemas.openxmlformats.org/officeDocument/2006/relationships" r:embed="rId3" cstate="print"/>
          <a:srcRect/>
          <a:stretch>
            <a:fillRect l="-2000" r="-2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082E286-BB98-4494-941F-7035D063C2C5}">
      <dsp:nvSpPr>
        <dsp:cNvPr id="0" name=""/>
        <dsp:cNvSpPr/>
      </dsp:nvSpPr>
      <dsp:spPr>
        <a:xfrm rot="10800000">
          <a:off x="1483321" y="2438402"/>
          <a:ext cx="2675748" cy="459799"/>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7672" tIns="76200" rIns="142240" bIns="76200" numCol="1" spcCol="1270" anchor="ctr" anchorCtr="0">
          <a:noAutofit/>
        </a:bodyPr>
        <a:lstStyle/>
        <a:p>
          <a:pPr lvl="0" algn="ctr" defTabSz="889000">
            <a:lnSpc>
              <a:spcPct val="90000"/>
            </a:lnSpc>
            <a:spcBef>
              <a:spcPct val="0"/>
            </a:spcBef>
            <a:spcAft>
              <a:spcPct val="35000"/>
            </a:spcAft>
          </a:pPr>
          <a:r>
            <a:rPr lang="en-US" sz="2000" kern="1200" dirty="0" smtClean="0"/>
            <a:t>More Information</a:t>
          </a:r>
          <a:endParaRPr lang="en-US" sz="2000" kern="1200" dirty="0"/>
        </a:p>
      </dsp:txBody>
      <dsp:txXfrm rot="10800000">
        <a:off x="1483321" y="2438402"/>
        <a:ext cx="2675748" cy="459799"/>
      </dsp:txXfrm>
    </dsp:sp>
    <dsp:sp modelId="{305C7322-FAF3-4987-9A8C-A5EC98F03385}">
      <dsp:nvSpPr>
        <dsp:cNvPr id="0" name=""/>
        <dsp:cNvSpPr/>
      </dsp:nvSpPr>
      <dsp:spPr>
        <a:xfrm>
          <a:off x="1178516" y="2362202"/>
          <a:ext cx="607004" cy="607004"/>
        </a:xfrm>
        <a:prstGeom prst="ellipse">
          <a:avLst/>
        </a:prstGeom>
        <a:blipFill>
          <a:blip xmlns:r="http://schemas.openxmlformats.org/officeDocument/2006/relationships" r:embed="rId4" cstate="print"/>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1293CDD-6EC9-4788-9056-E88947176304}">
      <dsp:nvSpPr>
        <dsp:cNvPr id="0" name=""/>
        <dsp:cNvSpPr/>
      </dsp:nvSpPr>
      <dsp:spPr>
        <a:xfrm>
          <a:off x="2633528" y="591095"/>
          <a:ext cx="2492032" cy="2323136"/>
        </a:xfrm>
        <a:prstGeom prst="roundRect">
          <a:avLst/>
        </a:prstGeom>
        <a:solidFill>
          <a:srgbClr val="00B0F0"/>
        </a:solidFill>
        <a:ln w="25400" cap="flat" cmpd="sng" algn="ctr">
          <a:solidFill>
            <a:schemeClr val="lt1">
              <a:hueOff val="0"/>
              <a:satOff val="0"/>
              <a:lumOff val="0"/>
              <a:alphaOff val="0"/>
            </a:schemeClr>
          </a:solidFill>
          <a:prstDash val="solid"/>
        </a:ln>
        <a:effectLst>
          <a:innerShdw blurRad="63500" dist="50800" dir="13500000">
            <a:prstClr val="black">
              <a:alpha val="52000"/>
            </a:prstClr>
          </a:inn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b="1" kern="1200"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VuTherapy</a:t>
          </a:r>
        </a:p>
        <a:p>
          <a:pPr lvl="0" algn="ctr" defTabSz="1066800">
            <a:lnSpc>
              <a:spcPct val="150000"/>
            </a:lnSpc>
            <a:spcBef>
              <a:spcPct val="0"/>
            </a:spcBef>
            <a:spcAft>
              <a:spcPct val="35000"/>
            </a:spcAft>
          </a:pPr>
          <a:r>
            <a:rPr lang="en-US" sz="1400" b="1" kern="1200" dirty="0" smtClean="0">
              <a:solidFill>
                <a:schemeClr val="tx1"/>
              </a:solidFill>
            </a:rPr>
            <a:t>Inform</a:t>
          </a:r>
        </a:p>
        <a:p>
          <a:pPr lvl="0" algn="ctr" defTabSz="1066800">
            <a:lnSpc>
              <a:spcPct val="150000"/>
            </a:lnSpc>
            <a:spcBef>
              <a:spcPct val="0"/>
            </a:spcBef>
            <a:spcAft>
              <a:spcPct val="35000"/>
            </a:spcAft>
          </a:pPr>
          <a:r>
            <a:rPr lang="en-US" sz="1400" b="1" kern="1200" dirty="0" smtClean="0">
              <a:solidFill>
                <a:schemeClr val="tx1"/>
              </a:solidFill>
            </a:rPr>
            <a:t>Assess</a:t>
          </a:r>
        </a:p>
        <a:p>
          <a:pPr lvl="0" algn="ctr" defTabSz="1066800">
            <a:lnSpc>
              <a:spcPct val="150000"/>
            </a:lnSpc>
            <a:spcBef>
              <a:spcPct val="0"/>
            </a:spcBef>
            <a:spcAft>
              <a:spcPct val="35000"/>
            </a:spcAft>
          </a:pPr>
          <a:r>
            <a:rPr lang="en-US" sz="1400" b="1" kern="1200" dirty="0" smtClean="0">
              <a:solidFill>
                <a:schemeClr val="tx1"/>
              </a:solidFill>
            </a:rPr>
            <a:t>Recommend</a:t>
          </a:r>
          <a:endParaRPr lang="en-US" sz="1400" b="1" kern="1200" dirty="0">
            <a:solidFill>
              <a:schemeClr val="tx1"/>
            </a:solidFill>
          </a:endParaRPr>
        </a:p>
      </dsp:txBody>
      <dsp:txXfrm>
        <a:off x="2633528" y="591095"/>
        <a:ext cx="2492032" cy="2323136"/>
      </dsp:txXfrm>
    </dsp:sp>
    <dsp:sp modelId="{76F41483-333A-4A23-8CA7-E73C7EA30FC0}">
      <dsp:nvSpPr>
        <dsp:cNvPr id="0" name=""/>
        <dsp:cNvSpPr/>
      </dsp:nvSpPr>
      <dsp:spPr>
        <a:xfrm rot="20978489">
          <a:off x="5115101" y="1409515"/>
          <a:ext cx="1283536" cy="0"/>
        </a:xfrm>
        <a:custGeom>
          <a:avLst/>
          <a:gdLst/>
          <a:ahLst/>
          <a:cxnLst/>
          <a:rect l="0" t="0" r="0" b="0"/>
          <a:pathLst>
            <a:path>
              <a:moveTo>
                <a:pt x="0" y="0"/>
              </a:moveTo>
              <a:lnTo>
                <a:pt x="1283536" y="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4EFB32AA-06E3-4B77-A1C1-B0FEF7E726C6}">
      <dsp:nvSpPr>
        <dsp:cNvPr id="0" name=""/>
        <dsp:cNvSpPr/>
      </dsp:nvSpPr>
      <dsp:spPr>
        <a:xfrm>
          <a:off x="6388178" y="711126"/>
          <a:ext cx="1072044" cy="970034"/>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lvl="0" algn="ctr" defTabSz="1377950">
            <a:lnSpc>
              <a:spcPct val="90000"/>
            </a:lnSpc>
            <a:spcBef>
              <a:spcPct val="0"/>
            </a:spcBef>
            <a:spcAft>
              <a:spcPct val="35000"/>
            </a:spcAft>
          </a:pPr>
          <a:endParaRPr lang="en-US" sz="3100" kern="1200" dirty="0"/>
        </a:p>
      </dsp:txBody>
      <dsp:txXfrm>
        <a:off x="6388178" y="711126"/>
        <a:ext cx="1072044" cy="970034"/>
      </dsp:txXfrm>
    </dsp:sp>
    <dsp:sp modelId="{11D186AE-18FC-4735-BE5A-C46F50468EDE}">
      <dsp:nvSpPr>
        <dsp:cNvPr id="0" name=""/>
        <dsp:cNvSpPr/>
      </dsp:nvSpPr>
      <dsp:spPr>
        <a:xfrm rot="11414387">
          <a:off x="1361393" y="1413597"/>
          <a:ext cx="1282346" cy="0"/>
        </a:xfrm>
        <a:prstGeom prst="rightArrow">
          <a:avLst/>
        </a:pr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E56BA8A8-94CD-441E-9CB5-62932312A420}">
      <dsp:nvSpPr>
        <dsp:cNvPr id="0" name=""/>
        <dsp:cNvSpPr/>
      </dsp:nvSpPr>
      <dsp:spPr>
        <a:xfrm>
          <a:off x="304797" y="750358"/>
          <a:ext cx="1066808" cy="905804"/>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lvl="0" algn="ctr" defTabSz="1377950">
            <a:lnSpc>
              <a:spcPct val="90000"/>
            </a:lnSpc>
            <a:spcBef>
              <a:spcPct val="0"/>
            </a:spcBef>
            <a:spcAft>
              <a:spcPct val="35000"/>
            </a:spcAft>
          </a:pPr>
          <a:endParaRPr lang="en-US" sz="3100" kern="1200" dirty="0"/>
        </a:p>
      </dsp:txBody>
      <dsp:txXfrm>
        <a:off x="304797" y="750358"/>
        <a:ext cx="1066808" cy="905804"/>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F2BAE49-A1A8-4977-84A2-B1A153BB3F8D}">
      <dsp:nvSpPr>
        <dsp:cNvPr id="0" name=""/>
        <dsp:cNvSpPr/>
      </dsp:nvSpPr>
      <dsp:spPr>
        <a:xfrm rot="10800000">
          <a:off x="626436" y="838199"/>
          <a:ext cx="2252324" cy="627129"/>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27337" tIns="68580" rIns="128016" bIns="68580" numCol="1" spcCol="1270" anchor="ctr" anchorCtr="0">
          <a:noAutofit/>
        </a:bodyPr>
        <a:lstStyle/>
        <a:p>
          <a:pPr lvl="0" algn="ctr" defTabSz="800100">
            <a:lnSpc>
              <a:spcPct val="90000"/>
            </a:lnSpc>
            <a:spcBef>
              <a:spcPct val="0"/>
            </a:spcBef>
            <a:spcAft>
              <a:spcPct val="35000"/>
            </a:spcAft>
          </a:pPr>
          <a:r>
            <a:rPr lang="en-US" sz="1800" kern="1200" dirty="0" smtClean="0"/>
            <a:t>Video Conferencing</a:t>
          </a:r>
          <a:endParaRPr lang="en-US" sz="1800" kern="1200" dirty="0"/>
        </a:p>
      </dsp:txBody>
      <dsp:txXfrm rot="10800000">
        <a:off x="626436" y="838199"/>
        <a:ext cx="2252324" cy="627129"/>
      </dsp:txXfrm>
    </dsp:sp>
    <dsp:sp modelId="{C5AC8248-1BA6-4F34-AFB2-8A4A392E0A61}">
      <dsp:nvSpPr>
        <dsp:cNvPr id="0" name=""/>
        <dsp:cNvSpPr/>
      </dsp:nvSpPr>
      <dsp:spPr>
        <a:xfrm>
          <a:off x="232484" y="762000"/>
          <a:ext cx="659564" cy="758594"/>
        </a:xfrm>
        <a:prstGeom prst="ellipse">
          <a:avLst/>
        </a:prstGeom>
        <a:blipFill>
          <a:blip xmlns:r="http://schemas.openxmlformats.org/officeDocument/2006/relationships" r:embed="rId1" cstate="print"/>
          <a:srcRect/>
          <a:stretch>
            <a:fillRect l="-8000" r="-8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4DB3555-AA4C-4CA2-9AB3-C61A429B0002}">
      <dsp:nvSpPr>
        <dsp:cNvPr id="0" name=""/>
        <dsp:cNvSpPr/>
      </dsp:nvSpPr>
      <dsp:spPr>
        <a:xfrm rot="10800000">
          <a:off x="457196" y="2080774"/>
          <a:ext cx="2081218" cy="586224"/>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27337" tIns="68580" rIns="128016" bIns="68580" numCol="1" spcCol="1270" anchor="ctr" anchorCtr="0">
          <a:noAutofit/>
        </a:bodyPr>
        <a:lstStyle/>
        <a:p>
          <a:pPr lvl="0" algn="ctr" defTabSz="800100">
            <a:lnSpc>
              <a:spcPct val="90000"/>
            </a:lnSpc>
            <a:spcBef>
              <a:spcPct val="0"/>
            </a:spcBef>
            <a:spcAft>
              <a:spcPct val="35000"/>
            </a:spcAft>
          </a:pPr>
          <a:r>
            <a:rPr lang="en-US" sz="1800" kern="1200" dirty="0" smtClean="0"/>
            <a:t>New Clients</a:t>
          </a:r>
          <a:endParaRPr lang="en-US" sz="1800" kern="1200" dirty="0"/>
        </a:p>
      </dsp:txBody>
      <dsp:txXfrm rot="10800000">
        <a:off x="457196" y="2080774"/>
        <a:ext cx="2081218" cy="586224"/>
      </dsp:txXfrm>
    </dsp:sp>
    <dsp:sp modelId="{8EC693B5-4E3F-4BA4-9047-01E5E9FA5E53}">
      <dsp:nvSpPr>
        <dsp:cNvPr id="0" name=""/>
        <dsp:cNvSpPr/>
      </dsp:nvSpPr>
      <dsp:spPr>
        <a:xfrm>
          <a:off x="0" y="2018263"/>
          <a:ext cx="664913" cy="746268"/>
        </a:xfrm>
        <a:prstGeom prst="ellipse">
          <a:avLst/>
        </a:prstGeom>
        <a:blipFill>
          <a:blip xmlns:r="http://schemas.openxmlformats.org/officeDocument/2006/relationships" r:embed="rId2" cstate="print"/>
          <a:srcRect/>
          <a:stretch>
            <a:fillRect l="-1000" r="-1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bList2#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8D6C2D-EB72-E046-97C0-D780E360B85D}" type="datetimeFigureOut">
              <a:rPr lang="en-US" smtClean="0"/>
              <a:pPr/>
              <a:t>7/7/11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BD3552-22FB-AB42-B121-11A75ED32FD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082" rtl="0" eaLnBrk="1" latinLnBrk="0" hangingPunct="1">
      <a:defRPr sz="1200" kern="1200">
        <a:solidFill>
          <a:schemeClr val="tx1"/>
        </a:solidFill>
        <a:latin typeface="+mn-lt"/>
        <a:ea typeface="+mn-ea"/>
        <a:cs typeface="+mn-cs"/>
      </a:defRPr>
    </a:lvl1pPr>
    <a:lvl2pPr marL="457082" algn="l" defTabSz="457082" rtl="0" eaLnBrk="1" latinLnBrk="0" hangingPunct="1">
      <a:defRPr sz="1200" kern="1200">
        <a:solidFill>
          <a:schemeClr val="tx1"/>
        </a:solidFill>
        <a:latin typeface="+mn-lt"/>
        <a:ea typeface="+mn-ea"/>
        <a:cs typeface="+mn-cs"/>
      </a:defRPr>
    </a:lvl2pPr>
    <a:lvl3pPr marL="914161" algn="l" defTabSz="457082" rtl="0" eaLnBrk="1" latinLnBrk="0" hangingPunct="1">
      <a:defRPr sz="1200" kern="1200">
        <a:solidFill>
          <a:schemeClr val="tx1"/>
        </a:solidFill>
        <a:latin typeface="+mn-lt"/>
        <a:ea typeface="+mn-ea"/>
        <a:cs typeface="+mn-cs"/>
      </a:defRPr>
    </a:lvl3pPr>
    <a:lvl4pPr marL="1371244" algn="l" defTabSz="457082" rtl="0" eaLnBrk="1" latinLnBrk="0" hangingPunct="1">
      <a:defRPr sz="1200" kern="1200">
        <a:solidFill>
          <a:schemeClr val="tx1"/>
        </a:solidFill>
        <a:latin typeface="+mn-lt"/>
        <a:ea typeface="+mn-ea"/>
        <a:cs typeface="+mn-cs"/>
      </a:defRPr>
    </a:lvl4pPr>
    <a:lvl5pPr marL="1828322" algn="l" defTabSz="457082" rtl="0" eaLnBrk="1" latinLnBrk="0" hangingPunct="1">
      <a:defRPr sz="1200" kern="1200">
        <a:solidFill>
          <a:schemeClr val="tx1"/>
        </a:solidFill>
        <a:latin typeface="+mn-lt"/>
        <a:ea typeface="+mn-ea"/>
        <a:cs typeface="+mn-cs"/>
      </a:defRPr>
    </a:lvl5pPr>
    <a:lvl6pPr marL="2285404" algn="l" defTabSz="457082" rtl="0" eaLnBrk="1" latinLnBrk="0" hangingPunct="1">
      <a:defRPr sz="1200" kern="1200">
        <a:solidFill>
          <a:schemeClr val="tx1"/>
        </a:solidFill>
        <a:latin typeface="+mn-lt"/>
        <a:ea typeface="+mn-ea"/>
        <a:cs typeface="+mn-cs"/>
      </a:defRPr>
    </a:lvl6pPr>
    <a:lvl7pPr marL="2742486" algn="l" defTabSz="457082" rtl="0" eaLnBrk="1" latinLnBrk="0" hangingPunct="1">
      <a:defRPr sz="1200" kern="1200">
        <a:solidFill>
          <a:schemeClr val="tx1"/>
        </a:solidFill>
        <a:latin typeface="+mn-lt"/>
        <a:ea typeface="+mn-ea"/>
        <a:cs typeface="+mn-cs"/>
      </a:defRPr>
    </a:lvl7pPr>
    <a:lvl8pPr marL="3199566" algn="l" defTabSz="457082" rtl="0" eaLnBrk="1" latinLnBrk="0" hangingPunct="1">
      <a:defRPr sz="1200" kern="1200">
        <a:solidFill>
          <a:schemeClr val="tx1"/>
        </a:solidFill>
        <a:latin typeface="+mn-lt"/>
        <a:ea typeface="+mn-ea"/>
        <a:cs typeface="+mn-cs"/>
      </a:defRPr>
    </a:lvl8pPr>
    <a:lvl9pPr marL="3656645" algn="l" defTabSz="45708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99279E-9851-4820-A266-B2D8323D8165}" type="slidenum">
              <a:rPr lang="en-US" smtClean="0"/>
              <a:pPr/>
              <a:t>17</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99279E-9851-4820-A266-B2D8323D8165}" type="slidenum">
              <a:rPr lang="en-US" smtClean="0"/>
              <a:pPr/>
              <a:t>27</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endParaRPr lang="en-US" dirty="0"/>
          </a:p>
        </p:txBody>
      </p:sp>
      <p:sp>
        <p:nvSpPr>
          <p:cNvPr id="4" name="Slide Number Placeholder 3"/>
          <p:cNvSpPr>
            <a:spLocks noGrp="1"/>
          </p:cNvSpPr>
          <p:nvPr>
            <p:ph type="sldNum" sz="quarter" idx="10"/>
          </p:nvPr>
        </p:nvSpPr>
        <p:spPr/>
        <p:txBody>
          <a:bodyPr/>
          <a:lstStyle/>
          <a:p>
            <a:fld id="{A399279E-9851-4820-A266-B2D8323D8165}" type="slidenum">
              <a:rPr lang="en-US" smtClean="0"/>
              <a:pPr/>
              <a:t>28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endParaRPr lang="en-US" sz="1200" u="none" strike="noStrike"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399279E-9851-4820-A266-B2D8323D8165}" type="slidenum">
              <a:rPr lang="en-US" smtClean="0"/>
              <a:pPr/>
              <a:t>31</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170" name="Rectangle 2"/>
          <p:cNvSpPr>
            <a:spLocks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r>
              <a:rPr lang="en-US" sz="1900">
                <a:solidFill>
                  <a:srgbClr val="000000"/>
                </a:solidFill>
                <a:latin typeface="Lucida Grande" charset="0"/>
                <a:ea typeface="Lucida Grande" charset="0"/>
                <a:cs typeface="Lucida Grande" charset="0"/>
                <a:sym typeface="Lucida Grande" charset="0"/>
              </a:rPr>
              <a:t>If you host events (conference/class imagery) and you need to get registrations and payment from attendees, what options do you have?</a:t>
            </a:r>
            <a:endParaRPr lang="en-US">
              <a:solidFill>
                <a:srgbClr val="000000"/>
              </a:solidFill>
              <a:latin typeface="Lucida Grande" charset="0"/>
              <a:ea typeface="Lucida Grande" charset="0"/>
              <a:cs typeface="Lucida Grande" charset="0"/>
              <a:sym typeface="Lucida Grande" charset="0"/>
            </a:endParaRPr>
          </a:p>
          <a:p>
            <a:r>
              <a:rPr lang="en-US" sz="1500">
                <a:solidFill>
                  <a:srgbClr val="000000"/>
                </a:solidFill>
                <a:latin typeface="Lucida Grande" charset="0"/>
                <a:ea typeface="Lucida Grande" charset="0"/>
                <a:cs typeface="Lucida Grande" charset="0"/>
                <a:sym typeface="Lucida Grande" charset="0"/>
              </a:rPr>
              <a:t>Option #4: You can tell people to email you and send you a check… (imagery: lots of paperwork)</a:t>
            </a:r>
            <a:endParaRPr lang="en-US">
              <a:solidFill>
                <a:srgbClr val="000000"/>
              </a:solidFill>
              <a:latin typeface="Lucida Grande" charset="0"/>
              <a:ea typeface="Lucida Grande" charset="0"/>
              <a:cs typeface="Lucida Grande" charset="0"/>
              <a:sym typeface="Lucida Grande" charset="0"/>
            </a:endParaRPr>
          </a:p>
          <a:p>
            <a:r>
              <a:rPr lang="en-US" sz="1500">
                <a:solidFill>
                  <a:srgbClr val="000000"/>
                </a:solidFill>
                <a:latin typeface="Lucida Grande" charset="0"/>
                <a:ea typeface="Lucida Grande" charset="0"/>
                <a:cs typeface="Lucida Grande" charset="0"/>
                <a:sym typeface="Lucida Grande" charset="0"/>
              </a:rPr>
              <a:t>Option #3: You can have a programmer build you a system (imagery: clock and expensive)</a:t>
            </a:r>
            <a:endParaRPr lang="en-US">
              <a:solidFill>
                <a:srgbClr val="000000"/>
              </a:solidFill>
              <a:latin typeface="Lucida Grande" charset="0"/>
              <a:ea typeface="Lucida Grande" charset="0"/>
              <a:cs typeface="Lucida Grande" charset="0"/>
              <a:sym typeface="Lucida Grande" charset="0"/>
            </a:endParaRPr>
          </a:p>
          <a:p>
            <a:r>
              <a:rPr lang="en-US" sz="1500">
                <a:solidFill>
                  <a:srgbClr val="000000"/>
                </a:solidFill>
                <a:latin typeface="Lucida Grande" charset="0"/>
                <a:ea typeface="Lucida Grande" charset="0"/>
                <a:cs typeface="Lucida Grande" charset="0"/>
                <a:sym typeface="Lucida Grande" charset="0"/>
              </a:rPr>
              <a:t>Option #2: You can use a third-party website to accept registrations for you (imagery: expensive, separate website)</a:t>
            </a:r>
            <a:endParaRPr lang="en-US">
              <a:solidFill>
                <a:srgbClr val="000000"/>
              </a:solidFill>
              <a:latin typeface="Lucida Grande" charset="0"/>
              <a:ea typeface="Lucida Grande" charset="0"/>
              <a:cs typeface="Lucida Grande" charset="0"/>
              <a:sym typeface="Lucida Grande" charset="0"/>
            </a:endParaRPr>
          </a:p>
          <a:p>
            <a:r>
              <a:rPr lang="en-US" sz="1500">
                <a:solidFill>
                  <a:srgbClr val="000000"/>
                </a:solidFill>
                <a:latin typeface="Lucida Grande" charset="0"/>
                <a:ea typeface="Lucida Grande" charset="0"/>
                <a:cs typeface="Lucida Grande" charset="0"/>
                <a:sym typeface="Lucida Grande" charset="0"/>
              </a:rPr>
              <a:t>Or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218" name="Rectangle 2"/>
          <p:cNvSpPr>
            <a:spLocks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r>
              <a:rPr lang="en-US" sz="1900">
                <a:solidFill>
                  <a:srgbClr val="000000"/>
                </a:solidFill>
                <a:latin typeface="Lucida Grande" charset="0"/>
                <a:ea typeface="Lucida Grande" charset="0"/>
                <a:cs typeface="Lucida Grande" charset="0"/>
                <a:sym typeface="Lucida Grande" charset="0"/>
              </a:rPr>
              <a:t>Option #1: If you have a website built on the WordPress (WP Badge) content management system, within minutes (timer dings) you can have event registration (image of form), payment (image of cash), attendee management capabilities (image of person), and more. Event Espresso (show logo) gives you all this - a $200,000 software for as little as $59.95.</a:t>
            </a:r>
            <a:endParaRPr lang="en-US">
              <a:solidFill>
                <a:srgbClr val="000000"/>
              </a:solidFill>
              <a:latin typeface="Lucida Grande" charset="0"/>
              <a:ea typeface="Lucida Grande" charset="0"/>
              <a:cs typeface="Lucida Grande" charset="0"/>
              <a:sym typeface="Lucida Grande" charset="0"/>
            </a:endParaRPr>
          </a:p>
          <a:p>
            <a:r>
              <a:rPr lang="en-US" sz="1500">
                <a:solidFill>
                  <a:srgbClr val="000000"/>
                </a:solidFill>
                <a:latin typeface="Lucida Grande" charset="0"/>
                <a:ea typeface="Lucida Grande" charset="0"/>
                <a:cs typeface="Lucida Grande" charset="0"/>
                <a:sym typeface="Lucida Grande" charset="0"/>
              </a:rPr>
              <a:t>This is a monumental shift away from expensive and third-party providers to independence.</a:t>
            </a:r>
            <a:endParaRPr lang="en-US">
              <a:solidFill>
                <a:srgbClr val="000000"/>
              </a:solidFill>
              <a:latin typeface="Lucida Grande" charset="0"/>
              <a:ea typeface="Lucida Grande" charset="0"/>
              <a:cs typeface="Lucida Grande" charset="0"/>
              <a:sym typeface="Lucida Grande" charset="0"/>
            </a:endParaRPr>
          </a:p>
          <a:p>
            <a:r>
              <a:rPr lang="en-US" sz="1900">
                <a:solidFill>
                  <a:srgbClr val="000000"/>
                </a:solidFill>
                <a:latin typeface="Lucida Grande" charset="0"/>
                <a:ea typeface="Lucida Grande" charset="0"/>
                <a:cs typeface="Lucida Grande" charset="0"/>
                <a:sym typeface="Lucida Grande" charset="0"/>
              </a:rPr>
              <a:t>Over 1400 event managers and webmasters use Event Espresso every day to make their events more successful.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99279E-9851-4820-A266-B2D8323D8165}" type="slidenum">
              <a:rPr lang="en-US" smtClean="0"/>
              <a:pPr/>
              <a:t>18</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99279E-9851-4820-A266-B2D8323D8165}" type="slidenum">
              <a:rPr lang="en-US" smtClean="0"/>
              <a:pPr/>
              <a:t>19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99279E-9851-4820-A266-B2D8323D8165}" type="slidenum">
              <a:rPr lang="en-US" smtClean="0"/>
              <a:pPr/>
              <a:t>21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99279E-9851-4820-A266-B2D8323D8165}" type="slidenum">
              <a:rPr lang="en-US" smtClean="0"/>
              <a:pPr/>
              <a:t>22</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99279E-9851-4820-A266-B2D8323D8165}" type="slidenum">
              <a:rPr lang="en-US" smtClean="0"/>
              <a:pPr/>
              <a:t>23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99279E-9851-4820-A266-B2D8323D8165}" type="slidenum">
              <a:rPr lang="en-US" smtClean="0"/>
              <a:pPr/>
              <a:t>24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99279E-9851-4820-A266-B2D8323D8165}" type="slidenum">
              <a:rPr lang="en-US" smtClean="0"/>
              <a:pPr/>
              <a:t>25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99279E-9851-4820-A266-B2D8323D8165}" type="slidenum">
              <a:rPr lang="en-US" smtClean="0"/>
              <a:pPr/>
              <a:t>26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Master" Target="../slideMasters/slideMaster9.xml"/><Relationship Id="rId2" Type="http://schemas.openxmlformats.org/officeDocument/2006/relationships/image" Target="../media/image8.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82" indent="0" algn="ctr">
              <a:buNone/>
              <a:defRPr>
                <a:solidFill>
                  <a:schemeClr val="tx1">
                    <a:tint val="75000"/>
                  </a:schemeClr>
                </a:solidFill>
              </a:defRPr>
            </a:lvl2pPr>
            <a:lvl3pPr marL="914161" indent="0" algn="ctr">
              <a:buNone/>
              <a:defRPr>
                <a:solidFill>
                  <a:schemeClr val="tx1">
                    <a:tint val="75000"/>
                  </a:schemeClr>
                </a:solidFill>
              </a:defRPr>
            </a:lvl3pPr>
            <a:lvl4pPr marL="1371244" indent="0" algn="ctr">
              <a:buNone/>
              <a:defRPr>
                <a:solidFill>
                  <a:schemeClr val="tx1">
                    <a:tint val="75000"/>
                  </a:schemeClr>
                </a:solidFill>
              </a:defRPr>
            </a:lvl4pPr>
            <a:lvl5pPr marL="1828322" indent="0" algn="ctr">
              <a:buNone/>
              <a:defRPr>
                <a:solidFill>
                  <a:schemeClr val="tx1">
                    <a:tint val="75000"/>
                  </a:schemeClr>
                </a:solidFill>
              </a:defRPr>
            </a:lvl5pPr>
            <a:lvl6pPr marL="2285404" indent="0" algn="ctr">
              <a:buNone/>
              <a:defRPr>
                <a:solidFill>
                  <a:schemeClr val="tx1">
                    <a:tint val="75000"/>
                  </a:schemeClr>
                </a:solidFill>
              </a:defRPr>
            </a:lvl6pPr>
            <a:lvl7pPr marL="2742486" indent="0" algn="ctr">
              <a:buNone/>
              <a:defRPr>
                <a:solidFill>
                  <a:schemeClr val="tx1">
                    <a:tint val="75000"/>
                  </a:schemeClr>
                </a:solidFill>
              </a:defRPr>
            </a:lvl7pPr>
            <a:lvl8pPr marL="3199566" indent="0" algn="ctr">
              <a:buNone/>
              <a:defRPr>
                <a:solidFill>
                  <a:schemeClr val="tx1">
                    <a:tint val="75000"/>
                  </a:schemeClr>
                </a:solidFill>
              </a:defRPr>
            </a:lvl8pPr>
            <a:lvl9pPr marL="365664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46524D-BED0-AC4D-8A83-36BB6CC40FE6}" type="datetimeFigureOut">
              <a:rPr lang="en-US" smtClean="0"/>
              <a:pPr/>
              <a:t>7/7/11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CF1F3-4DA4-424F-8852-30CF95FE21E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46524D-BED0-AC4D-8A83-36BB6CC40FE6}" type="datetimeFigureOut">
              <a:rPr lang="en-US" smtClean="0"/>
              <a:pPr/>
              <a:t>7/7/11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CF1F3-4DA4-424F-8852-30CF95FE21EA}"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62273BA3-E532-3A4E-A215-780A117D6D04}" type="slidenum">
              <a:rPr lang="en-US"/>
              <a:pPr/>
              <a:t>‹#›</a:t>
            </a:fld>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FC6FCE98-0057-2A40-907E-B88271667782}" type="slidenum">
              <a:rPr lang="en-US"/>
              <a:pPr/>
              <a:t>‹#›</a:t>
            </a:fld>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51511E5F-A55A-314A-9FD9-36409A94F281}" type="slidenum">
              <a:rPr lang="en-US"/>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FE7F56E6-21D1-E247-A281-4D167CF3E8F1}" type="slidenum">
              <a:rPr lang="en-US"/>
              <a:pPr/>
              <a:t>‹#›</a:t>
            </a:fld>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B9E752D7-A878-BA4D-9EB9-F66A2F252459}" type="slidenum">
              <a:rPr lang="en-US"/>
              <a:pPr/>
              <a:t>‹#›</a:t>
            </a:fld>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0739A201-126E-6949-A9B6-90045ED99514}" type="slidenum">
              <a:rPr lang="en-US"/>
              <a:pPr/>
              <a:t>‹#›</a:t>
            </a:fld>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AFA977E5-0113-AF40-A52D-2F6B2673A86C}" type="slidenum">
              <a:rPr lang="en-US"/>
              <a:pPr/>
              <a:t>‹#›</a:t>
            </a:fld>
            <a:endParaRPr 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73E11DCB-3122-8241-93EB-884F1C17B3B2}" type="slidenum">
              <a:rPr lang="en-US"/>
              <a:pPr/>
              <a:t>‹#›</a:t>
            </a:fld>
            <a:endParaRPr 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0BED2A28-D63F-DD42-ACB1-232D3C097E10}" type="slidenum">
              <a:rPr lang="en-US"/>
              <a:pPr/>
              <a:t>‹#›</a:t>
            </a:fld>
            <a:endParaRPr lang="en-US"/>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9F1D45D3-5C65-C34C-B7D6-D4E899D92342}"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46524D-BED0-AC4D-8A83-36BB6CC40FE6}" type="datetimeFigureOut">
              <a:rPr lang="en-US" smtClean="0"/>
              <a:pPr/>
              <a:t>7/7/11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CF1F3-4DA4-424F-8852-30CF95FE21EA}"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128048BC-7F34-894B-B558-63CD66E64FED}" type="slidenum">
              <a:rPr lang="en-US"/>
              <a:pPr/>
              <a:t>‹#›</a:t>
            </a:fld>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F164CD5C-BD35-BC4C-9A59-DCBB55AA2C72}" type="slidenum">
              <a:rPr lang="en-US"/>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98613"/>
            <a:ext cx="4038600"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98613"/>
            <a:ext cx="4038600"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38DC75EC-C0AC-BA4E-AF9D-F8350D7FC2B5}" type="slidenum">
              <a:rPr lang="en-US"/>
              <a:pPr/>
              <a:t>‹#›</a:t>
            </a:fld>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2B845147-FD23-5B47-846A-104B7F4FF6F6}" type="slidenum">
              <a:rPr lang="en-US"/>
              <a:pPr/>
              <a:t>‹#›</a:t>
            </a:fld>
            <a:endParaRPr lang="en-US"/>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3D1FB336-F20A-2245-9133-60541E5F7E3E}" type="slidenum">
              <a:rPr lang="en-US"/>
              <a:pPr/>
              <a:t>‹#›</a:t>
            </a:fld>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D64D3995-521A-B04C-AF75-DAD013A7C054}" type="slidenum">
              <a:rPr lang="en-US"/>
              <a:pPr/>
              <a:t>‹#›</a:t>
            </a:fld>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3ED935F9-E8F4-AF42-B0A9-492D073CA8F0}" type="slidenum">
              <a:rPr lang="en-US"/>
              <a:pPr/>
              <a:t>‹#›</a:t>
            </a:fld>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2237240C-359E-AF4C-B058-8EC75F09748D}" type="slidenum">
              <a:rPr lang="en-US"/>
              <a:pPr/>
              <a:t>‹#›</a:t>
            </a:fld>
            <a:endParaRPr 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FD2ECC1F-FA3B-1445-99D3-76573EA078EC}" type="slidenum">
              <a:rPr lang="en-US"/>
              <a:pPr/>
              <a:t>‹#›</a:t>
            </a:fld>
            <a:endParaRPr 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29E854B3-D046-4740-8355-222DD1EE5261}"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D3C5A16-F50F-9D46-A74A-6E2285555B63}" type="datetime1">
              <a:rPr lang="en-US" smtClean="0"/>
              <a:pPr/>
              <a:t>7/7/11</a:t>
            </a:fld>
            <a:endParaRPr lang="en-US"/>
          </a:p>
        </p:txBody>
      </p:sp>
      <p:sp>
        <p:nvSpPr>
          <p:cNvPr id="5" name="Footer Placeholder 4"/>
          <p:cNvSpPr>
            <a:spLocks noGrp="1"/>
          </p:cNvSpPr>
          <p:nvPr>
            <p:ph type="ftr" sz="quarter" idx="11"/>
          </p:nvPr>
        </p:nvSpPr>
        <p:spPr/>
        <p:txBody>
          <a:bodyPr/>
          <a:lstStyle/>
          <a:p>
            <a:r>
              <a:rPr lang="en-US" smtClean="0"/>
              <a:t>Copyright 2011 Onguria, LLC. Confidential Investor Snapshot</a:t>
            </a:r>
            <a:endParaRPr lang="en-US"/>
          </a:p>
        </p:txBody>
      </p:sp>
      <p:sp>
        <p:nvSpPr>
          <p:cNvPr id="6" name="Slide Number Placeholder 5"/>
          <p:cNvSpPr>
            <a:spLocks noGrp="1"/>
          </p:cNvSpPr>
          <p:nvPr>
            <p:ph type="sldNum" sz="quarter" idx="12"/>
          </p:nvPr>
        </p:nvSpPr>
        <p:spPr/>
        <p:txBody>
          <a:bodyPr/>
          <a:lstStyle/>
          <a:p>
            <a:fld id="{AF985FAB-8643-6745-8631-D70E753950D1}" type="slidenum">
              <a:rPr lang="en-US" smtClean="0"/>
              <a:pPr/>
              <a:t>‹#›</a:t>
            </a:fld>
            <a:endParaRPr lang="en-US"/>
          </a:p>
        </p:txBody>
      </p:sp>
      <p:sp>
        <p:nvSpPr>
          <p:cNvPr id="14" name="Text Placeholder 13"/>
          <p:cNvSpPr>
            <a:spLocks noGrp="1"/>
          </p:cNvSpPr>
          <p:nvPr>
            <p:ph type="body" sz="quarter" idx="13"/>
          </p:nvPr>
        </p:nvSpPr>
        <p:spPr>
          <a:xfrm>
            <a:off x="457200" y="1015268"/>
            <a:ext cx="5764586" cy="420810"/>
          </a:xfrm>
        </p:spPr>
        <p:txBody>
          <a:bodyPr anchor="ctr"/>
          <a:lstStyle>
            <a:lvl1pPr>
              <a:buNone/>
              <a:defRPr>
                <a:solidFill>
                  <a:schemeClr val="bg1"/>
                </a:solidFill>
              </a:defRPr>
            </a:lvl1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5"/>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FFD6A2E4-499A-BB4A-A559-0E6274511F62}" type="datetime1">
              <a:rPr lang="en-US" smtClean="0"/>
              <a:pPr/>
              <a:t>7/7/11</a:t>
            </a:fld>
            <a:endParaRPr lang="en-US"/>
          </a:p>
        </p:txBody>
      </p:sp>
      <p:sp>
        <p:nvSpPr>
          <p:cNvPr id="6" name="Footer Placeholder 5"/>
          <p:cNvSpPr>
            <a:spLocks noGrp="1"/>
          </p:cNvSpPr>
          <p:nvPr>
            <p:ph type="ftr" sz="quarter" idx="11"/>
          </p:nvPr>
        </p:nvSpPr>
        <p:spPr/>
        <p:txBody>
          <a:bodyPr/>
          <a:lstStyle/>
          <a:p>
            <a:r>
              <a:rPr lang="en-US" smtClean="0"/>
              <a:t>Copyright 2011 Onguria, LLC. Confidential Investor Snapshot</a:t>
            </a:r>
            <a:endParaRPr lang="en-US"/>
          </a:p>
        </p:txBody>
      </p:sp>
      <p:sp>
        <p:nvSpPr>
          <p:cNvPr id="7" name="Slide Number Placeholder 6"/>
          <p:cNvSpPr>
            <a:spLocks noGrp="1"/>
          </p:cNvSpPr>
          <p:nvPr>
            <p:ph type="sldNum" sz="quarter" idx="12"/>
          </p:nvPr>
        </p:nvSpPr>
        <p:spPr/>
        <p:txBody>
          <a:bodyPr/>
          <a:lstStyle/>
          <a:p>
            <a:fld id="{AF985FAB-8643-6745-8631-D70E753950D1}" type="slidenum">
              <a:rPr lang="en-US" smtClean="0"/>
              <a:pPr/>
              <a:t>‹#›</a:t>
            </a:fld>
            <a:endParaRPr lang="en-US"/>
          </a:p>
        </p:txBody>
      </p:sp>
      <p:sp>
        <p:nvSpPr>
          <p:cNvPr id="11" name="Text Placeholder 13"/>
          <p:cNvSpPr>
            <a:spLocks noGrp="1"/>
          </p:cNvSpPr>
          <p:nvPr>
            <p:ph type="body" sz="quarter" idx="13"/>
          </p:nvPr>
        </p:nvSpPr>
        <p:spPr>
          <a:xfrm>
            <a:off x="457200" y="1015268"/>
            <a:ext cx="4698512" cy="420810"/>
          </a:xfrm>
        </p:spPr>
        <p:txBody>
          <a:bodyPr anchor="ctr"/>
          <a:lstStyle>
            <a:lvl1pPr>
              <a:buNone/>
              <a:defRPr>
                <a:solidFill>
                  <a:schemeClr val="bg1"/>
                </a:solidFill>
              </a:defRPr>
            </a:lvl1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35CCEF30-7430-8149-AB56-FFB3A2D3F182}" type="datetime1">
              <a:rPr lang="en-US" smtClean="0"/>
              <a:pPr/>
              <a:t>7/7/11</a:t>
            </a:fld>
            <a:endParaRPr lang="en-US"/>
          </a:p>
        </p:txBody>
      </p:sp>
      <p:sp>
        <p:nvSpPr>
          <p:cNvPr id="4" name="Footer Placeholder 3"/>
          <p:cNvSpPr>
            <a:spLocks noGrp="1"/>
          </p:cNvSpPr>
          <p:nvPr>
            <p:ph type="ftr" sz="quarter" idx="11"/>
          </p:nvPr>
        </p:nvSpPr>
        <p:spPr/>
        <p:txBody>
          <a:bodyPr/>
          <a:lstStyle/>
          <a:p>
            <a:r>
              <a:rPr lang="en-US" smtClean="0"/>
              <a:t>Copyright 2011 Onguria, LLC. Confidential Investor Snapshot</a:t>
            </a:r>
            <a:endParaRPr lang="en-US"/>
          </a:p>
        </p:txBody>
      </p:sp>
      <p:sp>
        <p:nvSpPr>
          <p:cNvPr id="5" name="Slide Number Placeholder 4"/>
          <p:cNvSpPr>
            <a:spLocks noGrp="1"/>
          </p:cNvSpPr>
          <p:nvPr>
            <p:ph type="sldNum" sz="quarter" idx="12"/>
          </p:nvPr>
        </p:nvSpPr>
        <p:spPr/>
        <p:txBody>
          <a:bodyPr/>
          <a:lstStyle/>
          <a:p>
            <a:fld id="{AF985FAB-8643-6745-8631-D70E753950D1}"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7FEF62-9C12-F240-9DC8-FE367959E203}" type="datetime1">
              <a:rPr lang="en-US" smtClean="0"/>
              <a:pPr/>
              <a:t>7/7/11</a:t>
            </a:fld>
            <a:endParaRPr lang="en-US"/>
          </a:p>
        </p:txBody>
      </p:sp>
      <p:sp>
        <p:nvSpPr>
          <p:cNvPr id="3" name="Footer Placeholder 2"/>
          <p:cNvSpPr>
            <a:spLocks noGrp="1"/>
          </p:cNvSpPr>
          <p:nvPr>
            <p:ph type="ftr" sz="quarter" idx="11"/>
          </p:nvPr>
        </p:nvSpPr>
        <p:spPr/>
        <p:txBody>
          <a:bodyPr/>
          <a:lstStyle/>
          <a:p>
            <a:r>
              <a:rPr lang="en-US" smtClean="0"/>
              <a:t>Copyright 2011 Onguria, LLC. Confidential Investor Snapshot</a:t>
            </a:r>
            <a:endParaRPr lang="en-US"/>
          </a:p>
        </p:txBody>
      </p:sp>
      <p:sp>
        <p:nvSpPr>
          <p:cNvPr id="4" name="Slide Number Placeholder 3"/>
          <p:cNvSpPr>
            <a:spLocks noGrp="1"/>
          </p:cNvSpPr>
          <p:nvPr>
            <p:ph type="sldNum" sz="quarter" idx="12"/>
          </p:nvPr>
        </p:nvSpPr>
        <p:spPr/>
        <p:txBody>
          <a:bodyPr/>
          <a:lstStyle/>
          <a:p>
            <a:fld id="{AF985FAB-8643-6745-8631-D70E753950D1}"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2"/>
            <a:ext cx="6400354" cy="1752451"/>
          </a:xfrm>
        </p:spPr>
        <p:txBody>
          <a:bodyPr/>
          <a:lstStyle>
            <a:lvl1pPr marL="0" indent="0" algn="ctr">
              <a:buNone/>
              <a:defRPr/>
            </a:lvl1pPr>
            <a:lvl2pPr marL="321374" indent="0" algn="ctr">
              <a:buNone/>
              <a:defRPr/>
            </a:lvl2pPr>
            <a:lvl3pPr marL="642750" indent="0" algn="ctr">
              <a:buNone/>
              <a:defRPr/>
            </a:lvl3pPr>
            <a:lvl4pPr marL="964124" indent="0" algn="ctr">
              <a:buNone/>
              <a:defRPr/>
            </a:lvl4pPr>
            <a:lvl5pPr marL="1285500" indent="0" algn="ctr">
              <a:buNone/>
              <a:defRPr/>
            </a:lvl5pPr>
            <a:lvl6pPr marL="1606877" indent="0" algn="ctr">
              <a:buNone/>
              <a:defRPr/>
            </a:lvl6pPr>
            <a:lvl7pPr marL="1928250" indent="0" algn="ctr">
              <a:buNone/>
              <a:defRPr/>
            </a:lvl7pPr>
            <a:lvl8pPr marL="2249626" indent="0" algn="ctr">
              <a:buNone/>
              <a:defRPr/>
            </a:lvl8pPr>
            <a:lvl9pPr marL="2571001" indent="0" algn="ctr">
              <a:buNone/>
              <a:defRPr/>
            </a:lvl9pPr>
          </a:lstStyle>
          <a:p>
            <a:r>
              <a:rPr lang="en-US" smtClean="0"/>
              <a:t>Click to edit Master subtitle style</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74" indent="0">
              <a:buNone/>
              <a:defRPr sz="1300"/>
            </a:lvl2pPr>
            <a:lvl3pPr marL="642750" indent="0">
              <a:buNone/>
              <a:defRPr sz="1100"/>
            </a:lvl3pPr>
            <a:lvl4pPr marL="964124" indent="0">
              <a:buNone/>
              <a:defRPr sz="1000"/>
            </a:lvl4pPr>
            <a:lvl5pPr marL="1285500" indent="0">
              <a:buNone/>
              <a:defRPr sz="1000"/>
            </a:lvl5pPr>
            <a:lvl6pPr marL="1606877" indent="0">
              <a:buNone/>
              <a:defRPr sz="1000"/>
            </a:lvl6pPr>
            <a:lvl7pPr marL="1928250" indent="0">
              <a:buNone/>
              <a:defRPr sz="1000"/>
            </a:lvl7pPr>
            <a:lvl8pPr marL="2249626" indent="0">
              <a:buNone/>
              <a:defRPr sz="1000"/>
            </a:lvl8pPr>
            <a:lvl9pPr marL="2571001" indent="0">
              <a:buNone/>
              <a:defRPr sz="1000"/>
            </a:lvl9pPr>
          </a:lstStyle>
          <a:p>
            <a:pPr lvl="0"/>
            <a:r>
              <a:rPr lang="en-US" smtClean="0"/>
              <a:t>Click to edit Master text styles</a:t>
            </a: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0036" y="3705820"/>
            <a:ext cx="4268391" cy="91082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83" y="3705820"/>
            <a:ext cx="4268391" cy="91082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46524D-BED0-AC4D-8A83-36BB6CC40FE6}" type="datetimeFigureOut">
              <a:rPr lang="en-US" smtClean="0"/>
              <a:pPr/>
              <a:t>7/7/11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CF1F3-4DA4-424F-8852-30CF95FE21E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74" indent="0">
              <a:buNone/>
              <a:defRPr sz="1400" b="1"/>
            </a:lvl2pPr>
            <a:lvl3pPr marL="642750" indent="0">
              <a:buNone/>
              <a:defRPr sz="1300" b="1"/>
            </a:lvl3pPr>
            <a:lvl4pPr marL="964124" indent="0">
              <a:buNone/>
              <a:defRPr sz="1100" b="1"/>
            </a:lvl4pPr>
            <a:lvl5pPr marL="1285500" indent="0">
              <a:buNone/>
              <a:defRPr sz="1100" b="1"/>
            </a:lvl5pPr>
            <a:lvl6pPr marL="1606877" indent="0">
              <a:buNone/>
              <a:defRPr sz="1100" b="1"/>
            </a:lvl6pPr>
            <a:lvl7pPr marL="1928250" indent="0">
              <a:buNone/>
              <a:defRPr sz="1100" b="1"/>
            </a:lvl7pPr>
            <a:lvl8pPr marL="2249626" indent="0">
              <a:buNone/>
              <a:defRPr sz="1100" b="1"/>
            </a:lvl8pPr>
            <a:lvl9pPr marL="2571001"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74" indent="0">
              <a:buNone/>
              <a:defRPr sz="1400" b="1"/>
            </a:lvl2pPr>
            <a:lvl3pPr marL="642750" indent="0">
              <a:buNone/>
              <a:defRPr sz="1300" b="1"/>
            </a:lvl3pPr>
            <a:lvl4pPr marL="964124" indent="0">
              <a:buNone/>
              <a:defRPr sz="1100" b="1"/>
            </a:lvl4pPr>
            <a:lvl5pPr marL="1285500" indent="0">
              <a:buNone/>
              <a:defRPr sz="1100" b="1"/>
            </a:lvl5pPr>
            <a:lvl6pPr marL="1606877" indent="0">
              <a:buNone/>
              <a:defRPr sz="1100" b="1"/>
            </a:lvl6pPr>
            <a:lvl7pPr marL="1928250" indent="0">
              <a:buNone/>
              <a:defRPr sz="1100" b="1"/>
            </a:lvl7pPr>
            <a:lvl8pPr marL="2249626" indent="0">
              <a:buNone/>
              <a:defRPr sz="1100" b="1"/>
            </a:lvl8pPr>
            <a:lvl9pPr marL="2571001"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2" y="273478"/>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2" y="1435448"/>
            <a:ext cx="3008189" cy="4690318"/>
          </a:xfrm>
        </p:spPr>
        <p:txBody>
          <a:bodyPr/>
          <a:lstStyle>
            <a:lvl1pPr marL="0" indent="0">
              <a:buNone/>
              <a:defRPr sz="1000"/>
            </a:lvl1pPr>
            <a:lvl2pPr marL="321374" indent="0">
              <a:buNone/>
              <a:defRPr sz="800"/>
            </a:lvl2pPr>
            <a:lvl3pPr marL="642750" indent="0">
              <a:buNone/>
              <a:defRPr sz="700"/>
            </a:lvl3pPr>
            <a:lvl4pPr marL="964124" indent="0">
              <a:buNone/>
              <a:defRPr sz="600"/>
            </a:lvl4pPr>
            <a:lvl5pPr marL="1285500" indent="0">
              <a:buNone/>
              <a:defRPr sz="600"/>
            </a:lvl5pPr>
            <a:lvl6pPr marL="1606877" indent="0">
              <a:buNone/>
              <a:defRPr sz="600"/>
            </a:lvl6pPr>
            <a:lvl7pPr marL="1928250" indent="0">
              <a:buNone/>
              <a:defRPr sz="600"/>
            </a:lvl7pPr>
            <a:lvl8pPr marL="2249626" indent="0">
              <a:buNone/>
              <a:defRPr sz="600"/>
            </a:lvl8pPr>
            <a:lvl9pPr marL="2571001" indent="0">
              <a:buNone/>
              <a:defRPr sz="600"/>
            </a:lvl9pPr>
          </a:lstStyle>
          <a:p>
            <a:pPr lvl="0"/>
            <a:r>
              <a:rPr lang="en-US" smtClean="0"/>
              <a:t>Click to edit Master text styles</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0"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0" y="612800"/>
            <a:ext cx="5486177" cy="4114354"/>
          </a:xfrm>
        </p:spPr>
        <p:txBody>
          <a:bodyPr/>
          <a:lstStyle>
            <a:lvl1pPr marL="0" indent="0">
              <a:buNone/>
              <a:defRPr sz="2200"/>
            </a:lvl1pPr>
            <a:lvl2pPr marL="321374" indent="0">
              <a:buNone/>
              <a:defRPr sz="2000"/>
            </a:lvl2pPr>
            <a:lvl3pPr marL="642750" indent="0">
              <a:buNone/>
              <a:defRPr sz="1700"/>
            </a:lvl3pPr>
            <a:lvl4pPr marL="964124" indent="0">
              <a:buNone/>
              <a:defRPr sz="1400"/>
            </a:lvl4pPr>
            <a:lvl5pPr marL="1285500" indent="0">
              <a:buNone/>
              <a:defRPr sz="1400"/>
            </a:lvl5pPr>
            <a:lvl6pPr marL="1606877" indent="0">
              <a:buNone/>
              <a:defRPr sz="1400"/>
            </a:lvl6pPr>
            <a:lvl7pPr marL="1928250" indent="0">
              <a:buNone/>
              <a:defRPr sz="1400"/>
            </a:lvl7pPr>
            <a:lvl8pPr marL="2249626" indent="0">
              <a:buNone/>
              <a:defRPr sz="1400"/>
            </a:lvl8pPr>
            <a:lvl9pPr marL="2571001" indent="0">
              <a:buNone/>
              <a:defRPr sz="14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1792640" y="5367860"/>
            <a:ext cx="5486177" cy="804788"/>
          </a:xfrm>
        </p:spPr>
        <p:txBody>
          <a:bodyPr/>
          <a:lstStyle>
            <a:lvl1pPr marL="0" indent="0">
              <a:buNone/>
              <a:defRPr sz="1000"/>
            </a:lvl1pPr>
            <a:lvl2pPr marL="321374" indent="0">
              <a:buNone/>
              <a:defRPr sz="800"/>
            </a:lvl2pPr>
            <a:lvl3pPr marL="642750" indent="0">
              <a:buNone/>
              <a:defRPr sz="700"/>
            </a:lvl3pPr>
            <a:lvl4pPr marL="964124" indent="0">
              <a:buNone/>
              <a:defRPr sz="600"/>
            </a:lvl4pPr>
            <a:lvl5pPr marL="1285500" indent="0">
              <a:buNone/>
              <a:defRPr sz="600"/>
            </a:lvl5pPr>
            <a:lvl6pPr marL="1606877" indent="0">
              <a:buNone/>
              <a:defRPr sz="600"/>
            </a:lvl6pPr>
            <a:lvl7pPr marL="1928250" indent="0">
              <a:buNone/>
              <a:defRPr sz="600"/>
            </a:lvl7pPr>
            <a:lvl8pPr marL="2249626" indent="0">
              <a:buNone/>
              <a:defRPr sz="600"/>
            </a:lvl8pPr>
            <a:lvl9pPr marL="2571001" indent="0">
              <a:buNone/>
              <a:defRPr sz="600"/>
            </a:lvl9pPr>
          </a:lstStyle>
          <a:p>
            <a:pPr lvl="0"/>
            <a:r>
              <a:rPr lang="en-US" smtClean="0"/>
              <a:t>Click to edit Master text styles</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985" y="1437680"/>
            <a:ext cx="2160984"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0031" y="1437680"/>
            <a:ext cx="6375797"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3"/>
            <a:ext cx="6400354" cy="1752451"/>
          </a:xfrm>
        </p:spPr>
        <p:txBody>
          <a:bodyPr/>
          <a:lstStyle>
            <a:lvl1pPr marL="0" indent="0" algn="ctr">
              <a:buNone/>
              <a:defRPr/>
            </a:lvl1pPr>
            <a:lvl2pPr marL="321357" indent="0" algn="ctr">
              <a:buNone/>
              <a:defRPr/>
            </a:lvl2pPr>
            <a:lvl3pPr marL="642717" indent="0" algn="ctr">
              <a:buNone/>
              <a:defRPr/>
            </a:lvl3pPr>
            <a:lvl4pPr marL="964075" indent="0" algn="ctr">
              <a:buNone/>
              <a:defRPr/>
            </a:lvl4pPr>
            <a:lvl5pPr marL="1285434" indent="0" algn="ctr">
              <a:buNone/>
              <a:defRPr/>
            </a:lvl5pPr>
            <a:lvl6pPr marL="1606794" indent="0" algn="ctr">
              <a:buNone/>
              <a:defRPr/>
            </a:lvl6pPr>
            <a:lvl7pPr marL="1928151" indent="0" algn="ctr">
              <a:buNone/>
              <a:defRPr/>
            </a:lvl7pPr>
            <a:lvl8pPr marL="2249511" indent="0" algn="ctr">
              <a:buNone/>
              <a:defRPr/>
            </a:lvl8pPr>
            <a:lvl9pPr marL="257087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57" indent="0">
              <a:buNone/>
              <a:defRPr sz="1300"/>
            </a:lvl2pPr>
            <a:lvl3pPr marL="642717" indent="0">
              <a:buNone/>
              <a:defRPr sz="1100"/>
            </a:lvl3pPr>
            <a:lvl4pPr marL="964075" indent="0">
              <a:buNone/>
              <a:defRPr sz="1000"/>
            </a:lvl4pPr>
            <a:lvl5pPr marL="1285434" indent="0">
              <a:buNone/>
              <a:defRPr sz="1000"/>
            </a:lvl5pPr>
            <a:lvl6pPr marL="1606794" indent="0">
              <a:buNone/>
              <a:defRPr sz="1000"/>
            </a:lvl6pPr>
            <a:lvl7pPr marL="1928151" indent="0">
              <a:buNone/>
              <a:defRPr sz="1000"/>
            </a:lvl7pPr>
            <a:lvl8pPr marL="2249511" indent="0">
              <a:buNone/>
              <a:defRPr sz="1000"/>
            </a:lvl8pPr>
            <a:lvl9pPr marL="2570870" indent="0">
              <a:buNone/>
              <a:defRPr sz="1000"/>
            </a:lvl9pPr>
          </a:lstStyle>
          <a:p>
            <a:pPr lvl="0"/>
            <a:r>
              <a:rPr lang="en-US" smtClean="0"/>
              <a:t>Click to edit Master text styles</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082" indent="0">
              <a:buNone/>
              <a:defRPr sz="1800">
                <a:solidFill>
                  <a:schemeClr val="tx1">
                    <a:tint val="75000"/>
                  </a:schemeClr>
                </a:solidFill>
              </a:defRPr>
            </a:lvl2pPr>
            <a:lvl3pPr marL="914161" indent="0">
              <a:buNone/>
              <a:defRPr sz="1600">
                <a:solidFill>
                  <a:schemeClr val="tx1">
                    <a:tint val="75000"/>
                  </a:schemeClr>
                </a:solidFill>
              </a:defRPr>
            </a:lvl3pPr>
            <a:lvl4pPr marL="1371244" indent="0">
              <a:buNone/>
              <a:defRPr sz="1400">
                <a:solidFill>
                  <a:schemeClr val="tx1">
                    <a:tint val="75000"/>
                  </a:schemeClr>
                </a:solidFill>
              </a:defRPr>
            </a:lvl4pPr>
            <a:lvl5pPr marL="1828322" indent="0">
              <a:buNone/>
              <a:defRPr sz="1400">
                <a:solidFill>
                  <a:schemeClr val="tx1">
                    <a:tint val="75000"/>
                  </a:schemeClr>
                </a:solidFill>
              </a:defRPr>
            </a:lvl5pPr>
            <a:lvl6pPr marL="2285404" indent="0">
              <a:buNone/>
              <a:defRPr sz="1400">
                <a:solidFill>
                  <a:schemeClr val="tx1">
                    <a:tint val="75000"/>
                  </a:schemeClr>
                </a:solidFill>
              </a:defRPr>
            </a:lvl6pPr>
            <a:lvl7pPr marL="2742486" indent="0">
              <a:buNone/>
              <a:defRPr sz="1400">
                <a:solidFill>
                  <a:schemeClr val="tx1">
                    <a:tint val="75000"/>
                  </a:schemeClr>
                </a:solidFill>
              </a:defRPr>
            </a:lvl7pPr>
            <a:lvl8pPr marL="3199566" indent="0">
              <a:buNone/>
              <a:defRPr sz="1400">
                <a:solidFill>
                  <a:schemeClr val="tx1">
                    <a:tint val="75000"/>
                  </a:schemeClr>
                </a:solidFill>
              </a:defRPr>
            </a:lvl8pPr>
            <a:lvl9pPr marL="365664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46524D-BED0-AC4D-8A83-36BB6CC40FE6}" type="datetimeFigureOut">
              <a:rPr lang="en-US" smtClean="0"/>
              <a:pPr/>
              <a:t>7/7/11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CF1F3-4DA4-424F-8852-30CF95FE21EA}"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0037" y="5679281"/>
            <a:ext cx="4268391" cy="84832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84" y="5679281"/>
            <a:ext cx="4268391" cy="84832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3" y="273479"/>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3" y="1435448"/>
            <a:ext cx="3008189" cy="469031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smtClean="0"/>
              <a:t>Click to edit Master text styles</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1"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1" y="612800"/>
            <a:ext cx="5486177" cy="4114354"/>
          </a:xfrm>
        </p:spPr>
        <p:txBody>
          <a:bodyPr/>
          <a:lstStyle>
            <a:lvl1pPr marL="0" indent="0">
              <a:buNone/>
              <a:defRPr sz="2200"/>
            </a:lvl1pPr>
            <a:lvl2pPr marL="321357" indent="0">
              <a:buNone/>
              <a:defRPr sz="2000"/>
            </a:lvl2pPr>
            <a:lvl3pPr marL="642717" indent="0">
              <a:buNone/>
              <a:defRPr sz="1700"/>
            </a:lvl3pPr>
            <a:lvl4pPr marL="964075" indent="0">
              <a:buNone/>
              <a:defRPr sz="1400"/>
            </a:lvl4pPr>
            <a:lvl5pPr marL="1285434" indent="0">
              <a:buNone/>
              <a:defRPr sz="1400"/>
            </a:lvl5pPr>
            <a:lvl6pPr marL="1606794" indent="0">
              <a:buNone/>
              <a:defRPr sz="1400"/>
            </a:lvl6pPr>
            <a:lvl7pPr marL="1928151" indent="0">
              <a:buNone/>
              <a:defRPr sz="1400"/>
            </a:lvl7pPr>
            <a:lvl8pPr marL="2249511" indent="0">
              <a:buNone/>
              <a:defRPr sz="1400"/>
            </a:lvl8pPr>
            <a:lvl9pPr marL="2570870" indent="0">
              <a:buNone/>
              <a:defRPr sz="14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1792641" y="5367860"/>
            <a:ext cx="5486177" cy="80478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smtClean="0"/>
              <a:t>Click to edit Master text styles</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985" y="4804172"/>
            <a:ext cx="2160984" cy="17234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0031" y="4804172"/>
            <a:ext cx="6375797" cy="17234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4"/>
            <a:ext cx="6400354" cy="1752451"/>
          </a:xfrm>
        </p:spPr>
        <p:txBody>
          <a:bodyPr/>
          <a:lstStyle>
            <a:lvl1pPr marL="0" indent="0" algn="ctr">
              <a:buNone/>
              <a:defRPr/>
            </a:lvl1pPr>
            <a:lvl2pPr marL="321341" indent="0" algn="ctr">
              <a:buNone/>
              <a:defRPr/>
            </a:lvl2pPr>
            <a:lvl3pPr marL="642684" indent="0" algn="ctr">
              <a:buNone/>
              <a:defRPr/>
            </a:lvl3pPr>
            <a:lvl4pPr marL="964025" indent="0" algn="ctr">
              <a:buNone/>
              <a:defRPr/>
            </a:lvl4pPr>
            <a:lvl5pPr marL="1285368" indent="0" algn="ctr">
              <a:buNone/>
              <a:defRPr/>
            </a:lvl5pPr>
            <a:lvl6pPr marL="1606711" indent="0" algn="ctr">
              <a:buNone/>
              <a:defRPr/>
            </a:lvl6pPr>
            <a:lvl7pPr marL="1928052" indent="0" algn="ctr">
              <a:buNone/>
              <a:defRPr/>
            </a:lvl7pPr>
            <a:lvl8pPr marL="2249396" indent="0" algn="ctr">
              <a:buNone/>
              <a:defRPr/>
            </a:lvl8pPr>
            <a:lvl9pPr marL="2570738" indent="0" algn="ctr">
              <a:buNone/>
              <a:defRPr/>
            </a:lvl9pPr>
          </a:lstStyle>
          <a:p>
            <a:r>
              <a:rPr lang="en-US" smtClean="0"/>
              <a:t>Click to edit Master subtitle style</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46524D-BED0-AC4D-8A83-36BB6CC40FE6}" type="datetimeFigureOut">
              <a:rPr lang="en-US" smtClean="0"/>
              <a:pPr/>
              <a:t>7/7/11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CF1F3-4DA4-424F-8852-30CF95FE21EA}"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41" indent="0">
              <a:buNone/>
              <a:defRPr sz="1300"/>
            </a:lvl2pPr>
            <a:lvl3pPr marL="642684" indent="0">
              <a:buNone/>
              <a:defRPr sz="1100"/>
            </a:lvl3pPr>
            <a:lvl4pPr marL="964025" indent="0">
              <a:buNone/>
              <a:defRPr sz="1000"/>
            </a:lvl4pPr>
            <a:lvl5pPr marL="1285368" indent="0">
              <a:buNone/>
              <a:defRPr sz="1000"/>
            </a:lvl5pPr>
            <a:lvl6pPr marL="1606711" indent="0">
              <a:buNone/>
              <a:defRPr sz="1000"/>
            </a:lvl6pPr>
            <a:lvl7pPr marL="1928052" indent="0">
              <a:buNone/>
              <a:defRPr sz="1000"/>
            </a:lvl7pPr>
            <a:lvl8pPr marL="2249396" indent="0">
              <a:buNone/>
              <a:defRPr sz="1000"/>
            </a:lvl8pPr>
            <a:lvl9pPr marL="2570738" indent="0">
              <a:buNone/>
              <a:defRPr sz="1000"/>
            </a:lvl9pPr>
          </a:lstStyle>
          <a:p>
            <a:pPr lvl="0"/>
            <a:r>
              <a:rPr lang="en-US" smtClean="0"/>
              <a:t>Click to edit Master text styles</a:t>
            </a: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0038" y="2241352"/>
            <a:ext cx="4268391" cy="410765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85" y="2241352"/>
            <a:ext cx="4268391" cy="410765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4" y="273480"/>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4" y="1435448"/>
            <a:ext cx="3008189" cy="469031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smtClean="0"/>
              <a:t>Click to edit Master text styles</a:t>
            </a: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2"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2" y="612800"/>
            <a:ext cx="5486177" cy="4114354"/>
          </a:xfrm>
        </p:spPr>
        <p:txBody>
          <a:bodyPr/>
          <a:lstStyle>
            <a:lvl1pPr marL="0" indent="0">
              <a:buNone/>
              <a:defRPr sz="2200"/>
            </a:lvl1pPr>
            <a:lvl2pPr marL="321341" indent="0">
              <a:buNone/>
              <a:defRPr sz="2000"/>
            </a:lvl2pPr>
            <a:lvl3pPr marL="642684" indent="0">
              <a:buNone/>
              <a:defRPr sz="1700"/>
            </a:lvl3pPr>
            <a:lvl4pPr marL="964025" indent="0">
              <a:buNone/>
              <a:defRPr sz="1400"/>
            </a:lvl4pPr>
            <a:lvl5pPr marL="1285368" indent="0">
              <a:buNone/>
              <a:defRPr sz="1400"/>
            </a:lvl5pPr>
            <a:lvl6pPr marL="1606711" indent="0">
              <a:buNone/>
              <a:defRPr sz="1400"/>
            </a:lvl6pPr>
            <a:lvl7pPr marL="1928052" indent="0">
              <a:buNone/>
              <a:defRPr sz="1400"/>
            </a:lvl7pPr>
            <a:lvl8pPr marL="2249396" indent="0">
              <a:buNone/>
              <a:defRPr sz="1400"/>
            </a:lvl8pPr>
            <a:lvl9pPr marL="2570738" indent="0">
              <a:buNone/>
              <a:defRPr sz="14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1792642" y="5367860"/>
            <a:ext cx="5486177" cy="80478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smtClean="0"/>
              <a:t>Click to edit Master text styles</a:t>
            </a: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985" y="178594"/>
            <a:ext cx="2160984" cy="61704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0031" y="178594"/>
            <a:ext cx="6375797" cy="61704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5"/>
            <a:ext cx="6400354" cy="1752451"/>
          </a:xfrm>
        </p:spPr>
        <p:txBody>
          <a:bodyPr/>
          <a:lstStyle>
            <a:lvl1pPr marL="0" indent="0" algn="ctr">
              <a:buNone/>
              <a:defRPr/>
            </a:lvl1pPr>
            <a:lvl2pPr marL="321324" indent="0" algn="ctr">
              <a:buNone/>
              <a:defRPr/>
            </a:lvl2pPr>
            <a:lvl3pPr marL="642651" indent="0" algn="ctr">
              <a:buNone/>
              <a:defRPr/>
            </a:lvl3pPr>
            <a:lvl4pPr marL="963975" indent="0" algn="ctr">
              <a:buNone/>
              <a:defRPr/>
            </a:lvl4pPr>
            <a:lvl5pPr marL="1285302" indent="0" algn="ctr">
              <a:buNone/>
              <a:defRPr/>
            </a:lvl5pPr>
            <a:lvl6pPr marL="1606628" indent="0" algn="ctr">
              <a:buNone/>
              <a:defRPr/>
            </a:lvl6pPr>
            <a:lvl7pPr marL="1927954" indent="0" algn="ctr">
              <a:buNone/>
              <a:defRPr/>
            </a:lvl7pPr>
            <a:lvl8pPr marL="2249281" indent="0" algn="ctr">
              <a:buNone/>
              <a:defRPr/>
            </a:lvl8pPr>
            <a:lvl9pPr marL="2570607" indent="0" algn="ctr">
              <a:buNone/>
              <a:defRPr/>
            </a:lvl9pPr>
          </a:lstStyle>
          <a:p>
            <a:r>
              <a:rPr lang="en-US" smtClean="0"/>
              <a:t>Click to edit Master subtitle style</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1" indent="0">
              <a:buNone/>
              <a:defRPr sz="1800" b="1"/>
            </a:lvl3pPr>
            <a:lvl4pPr marL="1371244" indent="0">
              <a:buNone/>
              <a:defRPr sz="1600" b="1"/>
            </a:lvl4pPr>
            <a:lvl5pPr marL="1828322" indent="0">
              <a:buNone/>
              <a:defRPr sz="1600" b="1"/>
            </a:lvl5pPr>
            <a:lvl6pPr marL="2285404" indent="0">
              <a:buNone/>
              <a:defRPr sz="1600" b="1"/>
            </a:lvl6pPr>
            <a:lvl7pPr marL="2742486" indent="0">
              <a:buNone/>
              <a:defRPr sz="1600" b="1"/>
            </a:lvl7pPr>
            <a:lvl8pPr marL="3199566" indent="0">
              <a:buNone/>
              <a:defRPr sz="1600" b="1"/>
            </a:lvl8pPr>
            <a:lvl9pPr marL="36566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082" indent="0">
              <a:buNone/>
              <a:defRPr sz="2000" b="1"/>
            </a:lvl2pPr>
            <a:lvl3pPr marL="914161" indent="0">
              <a:buNone/>
              <a:defRPr sz="1800" b="1"/>
            </a:lvl3pPr>
            <a:lvl4pPr marL="1371244" indent="0">
              <a:buNone/>
              <a:defRPr sz="1600" b="1"/>
            </a:lvl4pPr>
            <a:lvl5pPr marL="1828322" indent="0">
              <a:buNone/>
              <a:defRPr sz="1600" b="1"/>
            </a:lvl5pPr>
            <a:lvl6pPr marL="2285404" indent="0">
              <a:buNone/>
              <a:defRPr sz="1600" b="1"/>
            </a:lvl6pPr>
            <a:lvl7pPr marL="2742486" indent="0">
              <a:buNone/>
              <a:defRPr sz="1600" b="1"/>
            </a:lvl7pPr>
            <a:lvl8pPr marL="3199566" indent="0">
              <a:buNone/>
              <a:defRPr sz="1600" b="1"/>
            </a:lvl8pPr>
            <a:lvl9pPr marL="36566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46524D-BED0-AC4D-8A83-36BB6CC40FE6}" type="datetimeFigureOut">
              <a:rPr lang="en-US" smtClean="0"/>
              <a:pPr/>
              <a:t>7/7/11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ECF1F3-4DA4-424F-8852-30CF95FE21EA}"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24" indent="0">
              <a:buNone/>
              <a:defRPr sz="1300"/>
            </a:lvl2pPr>
            <a:lvl3pPr marL="642651" indent="0">
              <a:buNone/>
              <a:defRPr sz="1100"/>
            </a:lvl3pPr>
            <a:lvl4pPr marL="963975" indent="0">
              <a:buNone/>
              <a:defRPr sz="1000"/>
            </a:lvl4pPr>
            <a:lvl5pPr marL="1285302" indent="0">
              <a:buNone/>
              <a:defRPr sz="1000"/>
            </a:lvl5pPr>
            <a:lvl6pPr marL="1606628" indent="0">
              <a:buNone/>
              <a:defRPr sz="1000"/>
            </a:lvl6pPr>
            <a:lvl7pPr marL="1927954" indent="0">
              <a:buNone/>
              <a:defRPr sz="1000"/>
            </a:lvl7pPr>
            <a:lvl8pPr marL="2249281" indent="0">
              <a:buNone/>
              <a:defRPr sz="1000"/>
            </a:lvl8pPr>
            <a:lvl9pPr marL="2570607" indent="0">
              <a:buNone/>
              <a:defRPr sz="1000"/>
            </a:lvl9pPr>
          </a:lstStyle>
          <a:p>
            <a:pPr lvl="0"/>
            <a:r>
              <a:rPr lang="en-US" smtClean="0"/>
              <a:t>Click to edit Master text styles</a:t>
            </a:r>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0039" y="3429000"/>
            <a:ext cx="2018109" cy="91082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375305" y="3429000"/>
            <a:ext cx="2018109" cy="91082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24" indent="0">
              <a:buNone/>
              <a:defRPr sz="1400" b="1"/>
            </a:lvl2pPr>
            <a:lvl3pPr marL="642651" indent="0">
              <a:buNone/>
              <a:defRPr sz="1300" b="1"/>
            </a:lvl3pPr>
            <a:lvl4pPr marL="963975" indent="0">
              <a:buNone/>
              <a:defRPr sz="1100" b="1"/>
            </a:lvl4pPr>
            <a:lvl5pPr marL="1285302" indent="0">
              <a:buNone/>
              <a:defRPr sz="1100" b="1"/>
            </a:lvl5pPr>
            <a:lvl6pPr marL="1606628" indent="0">
              <a:buNone/>
              <a:defRPr sz="1100" b="1"/>
            </a:lvl6pPr>
            <a:lvl7pPr marL="1927954" indent="0">
              <a:buNone/>
              <a:defRPr sz="1100" b="1"/>
            </a:lvl7pPr>
            <a:lvl8pPr marL="2249281" indent="0">
              <a:buNone/>
              <a:defRPr sz="1100" b="1"/>
            </a:lvl8pPr>
            <a:lvl9pPr marL="257060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24" indent="0">
              <a:buNone/>
              <a:defRPr sz="1400" b="1"/>
            </a:lvl2pPr>
            <a:lvl3pPr marL="642651" indent="0">
              <a:buNone/>
              <a:defRPr sz="1300" b="1"/>
            </a:lvl3pPr>
            <a:lvl4pPr marL="963975" indent="0">
              <a:buNone/>
              <a:defRPr sz="1100" b="1"/>
            </a:lvl4pPr>
            <a:lvl5pPr marL="1285302" indent="0">
              <a:buNone/>
              <a:defRPr sz="1100" b="1"/>
            </a:lvl5pPr>
            <a:lvl6pPr marL="1606628" indent="0">
              <a:buNone/>
              <a:defRPr sz="1100" b="1"/>
            </a:lvl6pPr>
            <a:lvl7pPr marL="1927954" indent="0">
              <a:buNone/>
              <a:defRPr sz="1100" b="1"/>
            </a:lvl7pPr>
            <a:lvl8pPr marL="2249281" indent="0">
              <a:buNone/>
              <a:defRPr sz="1100" b="1"/>
            </a:lvl8pPr>
            <a:lvl9pPr marL="257060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5" y="273481"/>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5" y="1435448"/>
            <a:ext cx="3008189" cy="4690318"/>
          </a:xfrm>
        </p:spPr>
        <p:txBody>
          <a:bodyPr/>
          <a:lstStyle>
            <a:lvl1pPr marL="0" indent="0">
              <a:buNone/>
              <a:defRPr sz="1000"/>
            </a:lvl1pPr>
            <a:lvl2pPr marL="321324" indent="0">
              <a:buNone/>
              <a:defRPr sz="800"/>
            </a:lvl2pPr>
            <a:lvl3pPr marL="642651" indent="0">
              <a:buNone/>
              <a:defRPr sz="700"/>
            </a:lvl3pPr>
            <a:lvl4pPr marL="963975" indent="0">
              <a:buNone/>
              <a:defRPr sz="600"/>
            </a:lvl4pPr>
            <a:lvl5pPr marL="1285302" indent="0">
              <a:buNone/>
              <a:defRPr sz="600"/>
            </a:lvl5pPr>
            <a:lvl6pPr marL="1606628" indent="0">
              <a:buNone/>
              <a:defRPr sz="600"/>
            </a:lvl6pPr>
            <a:lvl7pPr marL="1927954" indent="0">
              <a:buNone/>
              <a:defRPr sz="600"/>
            </a:lvl7pPr>
            <a:lvl8pPr marL="2249281" indent="0">
              <a:buNone/>
              <a:defRPr sz="600"/>
            </a:lvl8pPr>
            <a:lvl9pPr marL="2570607" indent="0">
              <a:buNone/>
              <a:defRPr sz="600"/>
            </a:lvl9pPr>
          </a:lstStyle>
          <a:p>
            <a:pPr lvl="0"/>
            <a:r>
              <a:rPr lang="en-US" smtClean="0"/>
              <a:t>Click to edit Master text styles</a:t>
            </a: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3"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3" y="612800"/>
            <a:ext cx="5486177" cy="4114354"/>
          </a:xfrm>
        </p:spPr>
        <p:txBody>
          <a:bodyPr/>
          <a:lstStyle>
            <a:lvl1pPr marL="0" indent="0">
              <a:buNone/>
              <a:defRPr sz="2200"/>
            </a:lvl1pPr>
            <a:lvl2pPr marL="321324" indent="0">
              <a:buNone/>
              <a:defRPr sz="2000"/>
            </a:lvl2pPr>
            <a:lvl3pPr marL="642651" indent="0">
              <a:buNone/>
              <a:defRPr sz="1700"/>
            </a:lvl3pPr>
            <a:lvl4pPr marL="963975" indent="0">
              <a:buNone/>
              <a:defRPr sz="1400"/>
            </a:lvl4pPr>
            <a:lvl5pPr marL="1285302" indent="0">
              <a:buNone/>
              <a:defRPr sz="1400"/>
            </a:lvl5pPr>
            <a:lvl6pPr marL="1606628" indent="0">
              <a:buNone/>
              <a:defRPr sz="1400"/>
            </a:lvl6pPr>
            <a:lvl7pPr marL="1927954" indent="0">
              <a:buNone/>
              <a:defRPr sz="1400"/>
            </a:lvl7pPr>
            <a:lvl8pPr marL="2249281" indent="0">
              <a:buNone/>
              <a:defRPr sz="1400"/>
            </a:lvl8pPr>
            <a:lvl9pPr marL="2570607" indent="0">
              <a:buNone/>
              <a:defRPr sz="14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1792643" y="5367860"/>
            <a:ext cx="5486177" cy="804788"/>
          </a:xfrm>
        </p:spPr>
        <p:txBody>
          <a:bodyPr/>
          <a:lstStyle>
            <a:lvl1pPr marL="0" indent="0">
              <a:buNone/>
              <a:defRPr sz="1000"/>
            </a:lvl1pPr>
            <a:lvl2pPr marL="321324" indent="0">
              <a:buNone/>
              <a:defRPr sz="800"/>
            </a:lvl2pPr>
            <a:lvl3pPr marL="642651" indent="0">
              <a:buNone/>
              <a:defRPr sz="700"/>
            </a:lvl3pPr>
            <a:lvl4pPr marL="963975" indent="0">
              <a:buNone/>
              <a:defRPr sz="600"/>
            </a:lvl4pPr>
            <a:lvl5pPr marL="1285302" indent="0">
              <a:buNone/>
              <a:defRPr sz="600"/>
            </a:lvl5pPr>
            <a:lvl6pPr marL="1606628" indent="0">
              <a:buNone/>
              <a:defRPr sz="600"/>
            </a:lvl6pPr>
            <a:lvl7pPr marL="1927954" indent="0">
              <a:buNone/>
              <a:defRPr sz="600"/>
            </a:lvl7pPr>
            <a:lvl8pPr marL="2249281" indent="0">
              <a:buNone/>
              <a:defRPr sz="600"/>
            </a:lvl8pPr>
            <a:lvl9pPr marL="2570607" indent="0">
              <a:buNone/>
              <a:defRPr sz="600"/>
            </a:lvl9pPr>
          </a:lstStyle>
          <a:p>
            <a:pPr lvl="0"/>
            <a:r>
              <a:rPr lang="en-US" smtClean="0"/>
              <a:t>Click to edit Master text styles</a:t>
            </a:r>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57562" y="973336"/>
            <a:ext cx="1035844" cy="336649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0031" y="973336"/>
            <a:ext cx="3000375" cy="336649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46524D-BED0-AC4D-8A83-36BB6CC40FE6}" type="datetimeFigureOut">
              <a:rPr lang="en-US" smtClean="0"/>
              <a:pPr/>
              <a:t>7/7/11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ECF1F3-4DA4-424F-8852-30CF95FE21EA}"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6"/>
            <a:ext cx="6400354" cy="1752451"/>
          </a:xfrm>
          <a:prstGeom prst="rect">
            <a:avLst/>
          </a:prstGeom>
        </p:spPr>
        <p:txBody>
          <a:bodyPr vert="horz" lIns="64261" tIns="32130" rIns="64261" bIns="32130"/>
          <a:lstStyle>
            <a:lvl1pPr marL="0" indent="0" algn="ctr">
              <a:buNone/>
              <a:defRPr/>
            </a:lvl1pPr>
            <a:lvl2pPr marL="321308" indent="0" algn="ctr">
              <a:buNone/>
              <a:defRPr/>
            </a:lvl2pPr>
            <a:lvl3pPr marL="642618" indent="0" algn="ctr">
              <a:buNone/>
              <a:defRPr/>
            </a:lvl3pPr>
            <a:lvl4pPr marL="963925" indent="0" algn="ctr">
              <a:buNone/>
              <a:defRPr/>
            </a:lvl4pPr>
            <a:lvl5pPr marL="1285237" indent="0" algn="ctr">
              <a:buNone/>
              <a:defRPr/>
            </a:lvl5pPr>
            <a:lvl6pPr marL="1606546" indent="0" algn="ctr">
              <a:buNone/>
              <a:defRPr/>
            </a:lvl6pPr>
            <a:lvl7pPr marL="1927855" indent="0" algn="ctr">
              <a:buNone/>
              <a:defRPr/>
            </a:lvl7pPr>
            <a:lvl8pPr marL="2249166" indent="0" algn="ctr">
              <a:buNone/>
              <a:defRPr/>
            </a:lvl8pPr>
            <a:lvl9pPr marL="2570475" indent="0" algn="ctr">
              <a:buNone/>
              <a:defRPr/>
            </a:lvl9pPr>
          </a:lstStyle>
          <a:p>
            <a:r>
              <a:rPr lang="en-US" smtClean="0"/>
              <a:t>Click to edit Master subtitle style</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56"/>
            <a:ext cx="8228707" cy="4525119"/>
          </a:xfrm>
          <a:prstGeom prst="rect">
            <a:avLst/>
          </a:prstGeom>
        </p:spPr>
        <p:txBody>
          <a:bodyPr vert="horz" lIns="64261" tIns="32130" rIns="64261" bIns="3213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61" tIns="32130" rIns="64261" bIns="32130" anchor="b"/>
          <a:lstStyle>
            <a:lvl1pPr marL="0" indent="0">
              <a:buNone/>
              <a:defRPr sz="1400"/>
            </a:lvl1pPr>
            <a:lvl2pPr marL="321308" indent="0">
              <a:buNone/>
              <a:defRPr sz="1300"/>
            </a:lvl2pPr>
            <a:lvl3pPr marL="642618" indent="0">
              <a:buNone/>
              <a:defRPr sz="1100"/>
            </a:lvl3pPr>
            <a:lvl4pPr marL="963925" indent="0">
              <a:buNone/>
              <a:defRPr sz="1000"/>
            </a:lvl4pPr>
            <a:lvl5pPr marL="1285237" indent="0">
              <a:buNone/>
              <a:defRPr sz="1000"/>
            </a:lvl5pPr>
            <a:lvl6pPr marL="1606546" indent="0">
              <a:buNone/>
              <a:defRPr sz="1000"/>
            </a:lvl6pPr>
            <a:lvl7pPr marL="1927855" indent="0">
              <a:buNone/>
              <a:defRPr sz="1000"/>
            </a:lvl7pPr>
            <a:lvl8pPr marL="2249166" indent="0">
              <a:buNone/>
              <a:defRPr sz="1000"/>
            </a:lvl8pPr>
            <a:lvl9pPr marL="2570475" indent="0">
              <a:buNone/>
              <a:defRPr sz="1000"/>
            </a:lvl9pPr>
          </a:lstStyle>
          <a:p>
            <a:pPr lvl="0"/>
            <a:r>
              <a:rPr lang="en-US" smtClean="0"/>
              <a:t>Click to edit Master text styles</a:t>
            </a:r>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8" y="1600656"/>
            <a:ext cx="4060775" cy="4525119"/>
          </a:xfrm>
          <a:prstGeom prst="rect">
            <a:avLst/>
          </a:prstGeom>
        </p:spPr>
        <p:txBody>
          <a:bodyPr vert="horz" lIns="64261" tIns="32130" rIns="64261" bIns="32130"/>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56"/>
            <a:ext cx="4060775" cy="4525119"/>
          </a:xfrm>
          <a:prstGeom prst="rect">
            <a:avLst/>
          </a:prstGeom>
        </p:spPr>
        <p:txBody>
          <a:bodyPr vert="horz" lIns="64261" tIns="32130" rIns="64261" bIns="32130"/>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61" tIns="32130" rIns="64261" bIns="32130" anchor="b"/>
          <a:lstStyle>
            <a:lvl1pPr marL="0" indent="0">
              <a:buNone/>
              <a:defRPr sz="1700" b="1"/>
            </a:lvl1pPr>
            <a:lvl2pPr marL="321308" indent="0">
              <a:buNone/>
              <a:defRPr sz="1400" b="1"/>
            </a:lvl2pPr>
            <a:lvl3pPr marL="642618" indent="0">
              <a:buNone/>
              <a:defRPr sz="1300" b="1"/>
            </a:lvl3pPr>
            <a:lvl4pPr marL="963925" indent="0">
              <a:buNone/>
              <a:defRPr sz="1100" b="1"/>
            </a:lvl4pPr>
            <a:lvl5pPr marL="1285237" indent="0">
              <a:buNone/>
              <a:defRPr sz="1100" b="1"/>
            </a:lvl5pPr>
            <a:lvl6pPr marL="1606546" indent="0">
              <a:buNone/>
              <a:defRPr sz="1100" b="1"/>
            </a:lvl6pPr>
            <a:lvl7pPr marL="1927855" indent="0">
              <a:buNone/>
              <a:defRPr sz="1100" b="1"/>
            </a:lvl7pPr>
            <a:lvl8pPr marL="2249166" indent="0">
              <a:buNone/>
              <a:defRPr sz="1100" b="1"/>
            </a:lvl8pPr>
            <a:lvl9pPr marL="2570475"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61" tIns="32130" rIns="64261" bIns="32130"/>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61" tIns="32130" rIns="64261" bIns="32130" anchor="b"/>
          <a:lstStyle>
            <a:lvl1pPr marL="0" indent="0">
              <a:buNone/>
              <a:defRPr sz="1700" b="1"/>
            </a:lvl1pPr>
            <a:lvl2pPr marL="321308" indent="0">
              <a:buNone/>
              <a:defRPr sz="1400" b="1"/>
            </a:lvl2pPr>
            <a:lvl3pPr marL="642618" indent="0">
              <a:buNone/>
              <a:defRPr sz="1300" b="1"/>
            </a:lvl3pPr>
            <a:lvl4pPr marL="963925" indent="0">
              <a:buNone/>
              <a:defRPr sz="1100" b="1"/>
            </a:lvl4pPr>
            <a:lvl5pPr marL="1285237" indent="0">
              <a:buNone/>
              <a:defRPr sz="1100" b="1"/>
            </a:lvl5pPr>
            <a:lvl6pPr marL="1606546" indent="0">
              <a:buNone/>
              <a:defRPr sz="1100" b="1"/>
            </a:lvl6pPr>
            <a:lvl7pPr marL="1927855" indent="0">
              <a:buNone/>
              <a:defRPr sz="1100" b="1"/>
            </a:lvl7pPr>
            <a:lvl8pPr marL="2249166" indent="0">
              <a:buNone/>
              <a:defRPr sz="1100" b="1"/>
            </a:lvl8pPr>
            <a:lvl9pPr marL="2570475"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61" tIns="32130" rIns="64261" bIns="32130"/>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6" y="273482"/>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61" tIns="32130" rIns="64261" bIns="32130"/>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6" y="1435448"/>
            <a:ext cx="3008189" cy="4690318"/>
          </a:xfrm>
          <a:prstGeom prst="rect">
            <a:avLst/>
          </a:prstGeom>
        </p:spPr>
        <p:txBody>
          <a:bodyPr vert="horz" lIns="64261" tIns="32130" rIns="64261" bIns="32130"/>
          <a:lstStyle>
            <a:lvl1pPr marL="0" indent="0">
              <a:buNone/>
              <a:defRPr sz="1000"/>
            </a:lvl1pPr>
            <a:lvl2pPr marL="321308" indent="0">
              <a:buNone/>
              <a:defRPr sz="800"/>
            </a:lvl2pPr>
            <a:lvl3pPr marL="642618" indent="0">
              <a:buNone/>
              <a:defRPr sz="700"/>
            </a:lvl3pPr>
            <a:lvl4pPr marL="963925" indent="0">
              <a:buNone/>
              <a:defRPr sz="600"/>
            </a:lvl4pPr>
            <a:lvl5pPr marL="1285237" indent="0">
              <a:buNone/>
              <a:defRPr sz="600"/>
            </a:lvl5pPr>
            <a:lvl6pPr marL="1606546" indent="0">
              <a:buNone/>
              <a:defRPr sz="600"/>
            </a:lvl6pPr>
            <a:lvl7pPr marL="1927855" indent="0">
              <a:buNone/>
              <a:defRPr sz="600"/>
            </a:lvl7pPr>
            <a:lvl8pPr marL="2249166" indent="0">
              <a:buNone/>
              <a:defRPr sz="600"/>
            </a:lvl8pPr>
            <a:lvl9pPr marL="2570475" indent="0">
              <a:buNone/>
              <a:defRPr sz="600"/>
            </a:lvl9pPr>
          </a:lstStyle>
          <a:p>
            <a:pPr lvl="0"/>
            <a:r>
              <a:rPr lang="en-US" smtClean="0"/>
              <a:t>Click to edit Master text styles</a:t>
            </a:r>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4"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4" y="612800"/>
            <a:ext cx="5486177" cy="4114354"/>
          </a:xfrm>
          <a:prstGeom prst="rect">
            <a:avLst/>
          </a:prstGeom>
        </p:spPr>
        <p:txBody>
          <a:bodyPr vert="horz" lIns="64261" tIns="32130" rIns="64261" bIns="32130"/>
          <a:lstStyle>
            <a:lvl1pPr marL="0" indent="0">
              <a:buNone/>
              <a:defRPr sz="2200"/>
            </a:lvl1pPr>
            <a:lvl2pPr marL="321308" indent="0">
              <a:buNone/>
              <a:defRPr sz="2000"/>
            </a:lvl2pPr>
            <a:lvl3pPr marL="642618" indent="0">
              <a:buNone/>
              <a:defRPr sz="1700"/>
            </a:lvl3pPr>
            <a:lvl4pPr marL="963925" indent="0">
              <a:buNone/>
              <a:defRPr sz="1400"/>
            </a:lvl4pPr>
            <a:lvl5pPr marL="1285237" indent="0">
              <a:buNone/>
              <a:defRPr sz="1400"/>
            </a:lvl5pPr>
            <a:lvl6pPr marL="1606546" indent="0">
              <a:buNone/>
              <a:defRPr sz="1400"/>
            </a:lvl6pPr>
            <a:lvl7pPr marL="1927855" indent="0">
              <a:buNone/>
              <a:defRPr sz="1400"/>
            </a:lvl7pPr>
            <a:lvl8pPr marL="2249166" indent="0">
              <a:buNone/>
              <a:defRPr sz="1400"/>
            </a:lvl8pPr>
            <a:lvl9pPr marL="2570475" indent="0">
              <a:buNone/>
              <a:defRPr sz="14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1792644" y="5367860"/>
            <a:ext cx="5486177" cy="804788"/>
          </a:xfrm>
          <a:prstGeom prst="rect">
            <a:avLst/>
          </a:prstGeom>
        </p:spPr>
        <p:txBody>
          <a:bodyPr vert="horz" lIns="64261" tIns="32130" rIns="64261" bIns="32130"/>
          <a:lstStyle>
            <a:lvl1pPr marL="0" indent="0">
              <a:buNone/>
              <a:defRPr sz="1000"/>
            </a:lvl1pPr>
            <a:lvl2pPr marL="321308" indent="0">
              <a:buNone/>
              <a:defRPr sz="800"/>
            </a:lvl2pPr>
            <a:lvl3pPr marL="642618" indent="0">
              <a:buNone/>
              <a:defRPr sz="700"/>
            </a:lvl3pPr>
            <a:lvl4pPr marL="963925" indent="0">
              <a:buNone/>
              <a:defRPr sz="600"/>
            </a:lvl4pPr>
            <a:lvl5pPr marL="1285237" indent="0">
              <a:buNone/>
              <a:defRPr sz="600"/>
            </a:lvl5pPr>
            <a:lvl6pPr marL="1606546" indent="0">
              <a:buNone/>
              <a:defRPr sz="600"/>
            </a:lvl6pPr>
            <a:lvl7pPr marL="1927855" indent="0">
              <a:buNone/>
              <a:defRPr sz="600"/>
            </a:lvl7pPr>
            <a:lvl8pPr marL="2249166" indent="0">
              <a:buNone/>
              <a:defRPr sz="600"/>
            </a:lvl8pPr>
            <a:lvl9pPr marL="2570475" indent="0">
              <a:buNone/>
              <a:defRPr sz="600"/>
            </a:lvl9pPr>
          </a:lstStyle>
          <a:p>
            <a:pPr lvl="0"/>
            <a:r>
              <a:rPr lang="en-US" smtClean="0"/>
              <a:t>Click to edit Master text styles</a:t>
            </a:r>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56"/>
            <a:ext cx="8228707" cy="4525119"/>
          </a:xfrm>
          <a:prstGeom prst="rect">
            <a:avLst/>
          </a:prstGeom>
        </p:spPr>
        <p:txBody>
          <a:bodyPr vert="eaVert" lIns="64261" tIns="32130" rIns="64261" bIns="3213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46524D-BED0-AC4D-8A83-36BB6CC40FE6}" type="datetimeFigureOut">
              <a:rPr lang="en-US" smtClean="0"/>
              <a:pPr/>
              <a:t>7/7/11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ECF1F3-4DA4-424F-8852-30CF95FE21EA}"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985" y="1600656"/>
            <a:ext cx="2160984" cy="452511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0031" y="1600656"/>
            <a:ext cx="6375797" cy="4525119"/>
          </a:xfrm>
          <a:prstGeom prst="rect">
            <a:avLst/>
          </a:prstGeom>
        </p:spPr>
        <p:txBody>
          <a:bodyPr vert="eaVert" lIns="64261" tIns="32130" rIns="64261" bIns="3213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744AAF-B69B-914A-B948-A88F5ECC483A}" type="datetimeFigureOut">
              <a:rPr lang="en-US" smtClean="0"/>
              <a:pPr/>
              <a:t>7/7/11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3BDAB-3022-1B44-8750-B1D05C67486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50214702"/>
      </p:ext>
    </p:extLst>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744AAF-B69B-914A-B948-A88F5ECC483A}" type="datetimeFigureOut">
              <a:rPr lang="en-US" smtClean="0"/>
              <a:pPr/>
              <a:t>7/7/11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3BDAB-3022-1B44-8750-B1D05C67486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05027087"/>
      </p:ext>
    </p:extLst>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744AAF-B69B-914A-B948-A88F5ECC483A}" type="datetimeFigureOut">
              <a:rPr lang="en-US" smtClean="0"/>
              <a:pPr/>
              <a:t>7/7/11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3BDAB-3022-1B44-8750-B1D05C67486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11592569"/>
      </p:ext>
    </p:extLst>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744AAF-B69B-914A-B948-A88F5ECC483A}" type="datetimeFigureOut">
              <a:rPr lang="en-US" smtClean="0"/>
              <a:pPr/>
              <a:t>7/7/11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3BDAB-3022-1B44-8750-B1D05C67486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35508917"/>
      </p:ext>
    </p:extLst>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744AAF-B69B-914A-B948-A88F5ECC483A}" type="datetimeFigureOut">
              <a:rPr lang="en-US" smtClean="0"/>
              <a:pPr/>
              <a:t>7/7/11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3BDAB-3022-1B44-8750-B1D05C67486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51944209"/>
      </p:ext>
    </p:extLst>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744AAF-B69B-914A-B948-A88F5ECC483A}" type="datetimeFigureOut">
              <a:rPr lang="en-US" smtClean="0"/>
              <a:pPr/>
              <a:t>7/7/11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3BDAB-3022-1B44-8750-B1D05C67486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76539394"/>
      </p:ext>
    </p:extLst>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744AAF-B69B-914A-B948-A88F5ECC483A}" type="datetimeFigureOut">
              <a:rPr lang="en-US" smtClean="0"/>
              <a:pPr/>
              <a:t>7/7/11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3BDAB-3022-1B44-8750-B1D05C67486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15878808"/>
      </p:ext>
    </p:extLst>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744AAF-B69B-914A-B948-A88F5ECC483A}" type="datetimeFigureOut">
              <a:rPr lang="en-US" smtClean="0"/>
              <a:pPr/>
              <a:t>7/7/11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3BDAB-3022-1B44-8750-B1D05C67486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04224512"/>
      </p:ext>
    </p:extLst>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744AAF-B69B-914A-B948-A88F5ECC483A}" type="datetimeFigureOut">
              <a:rPr lang="en-US" smtClean="0"/>
              <a:pPr/>
              <a:t>7/7/11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3BDAB-3022-1B44-8750-B1D05C67486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25860267"/>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6"/>
            <a:ext cx="3008313" cy="4691063"/>
          </a:xfrm>
        </p:spPr>
        <p:txBody>
          <a:bodyPr/>
          <a:lstStyle>
            <a:lvl1pPr marL="0" indent="0">
              <a:buNone/>
              <a:defRPr sz="1400"/>
            </a:lvl1pPr>
            <a:lvl2pPr marL="457082" indent="0">
              <a:buNone/>
              <a:defRPr sz="1200"/>
            </a:lvl2pPr>
            <a:lvl3pPr marL="914161" indent="0">
              <a:buNone/>
              <a:defRPr sz="1000"/>
            </a:lvl3pPr>
            <a:lvl4pPr marL="1371244" indent="0">
              <a:buNone/>
              <a:defRPr sz="900"/>
            </a:lvl4pPr>
            <a:lvl5pPr marL="1828322" indent="0">
              <a:buNone/>
              <a:defRPr sz="900"/>
            </a:lvl5pPr>
            <a:lvl6pPr marL="2285404" indent="0">
              <a:buNone/>
              <a:defRPr sz="900"/>
            </a:lvl6pPr>
            <a:lvl7pPr marL="2742486" indent="0">
              <a:buNone/>
              <a:defRPr sz="900"/>
            </a:lvl7pPr>
            <a:lvl8pPr marL="3199566" indent="0">
              <a:buNone/>
              <a:defRPr sz="900"/>
            </a:lvl8pPr>
            <a:lvl9pPr marL="36566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46524D-BED0-AC4D-8A83-36BB6CC40FE6}" type="datetimeFigureOut">
              <a:rPr lang="en-US" smtClean="0"/>
              <a:pPr/>
              <a:t>7/7/11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CF1F3-4DA4-424F-8852-30CF95FE21EA}"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744AAF-B69B-914A-B948-A88F5ECC483A}" type="datetimeFigureOut">
              <a:rPr lang="en-US" smtClean="0"/>
              <a:pPr/>
              <a:t>7/7/11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3BDAB-3022-1B44-8750-B1D05C67486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17073888"/>
      </p:ext>
    </p:extLst>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744AAF-B69B-914A-B948-A88F5ECC483A}" type="datetimeFigureOut">
              <a:rPr lang="en-US" smtClean="0"/>
              <a:pPr/>
              <a:t>7/7/11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3BDAB-3022-1B44-8750-B1D05C67486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08346361"/>
      </p:ext>
    </p:extLst>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pic>
        <p:nvPicPr>
          <p:cNvPr id="31" name="Picture 30" descr="VuTherapy Elements-01.png"/>
          <p:cNvPicPr>
            <a:picLocks noChangeAspect="1"/>
          </p:cNvPicPr>
          <p:nvPr/>
        </p:nvPicPr>
        <p:blipFill>
          <a:blip r:embed="rId2"/>
          <a:stretch>
            <a:fillRect/>
          </a:stretch>
        </p:blipFill>
        <p:spPr>
          <a:xfrm>
            <a:off x="0" y="4546087"/>
            <a:ext cx="8153417" cy="2311913"/>
          </a:xfrm>
          <a:prstGeom prst="rect">
            <a:avLst/>
          </a:prstGeom>
        </p:spPr>
      </p:pic>
      <p:sp>
        <p:nvSpPr>
          <p:cNvPr id="2" name="Title 1"/>
          <p:cNvSpPr>
            <a:spLocks noGrp="1"/>
          </p:cNvSpPr>
          <p:nvPr>
            <p:ph type="ctrTitle" hasCustomPrompt="1"/>
          </p:nvPr>
        </p:nvSpPr>
        <p:spPr>
          <a:xfrm>
            <a:off x="685800" y="5181600"/>
            <a:ext cx="6400800" cy="685800"/>
          </a:xfrm>
        </p:spPr>
        <p:txBody>
          <a:bodyPr>
            <a:noAutofit/>
          </a:bodyPr>
          <a:lstStyle>
            <a:lvl1pPr>
              <a:defRPr sz="4000">
                <a:solidFill>
                  <a:schemeClr val="bg1"/>
                </a:solidFill>
              </a:defRPr>
            </a:lvl1pPr>
          </a:lstStyle>
          <a:p>
            <a:r>
              <a:rPr lang="en-US" dirty="0" smtClean="0"/>
              <a:t>Title of the Presentation</a:t>
            </a:r>
            <a:endParaRPr lang="en-US" dirty="0"/>
          </a:p>
        </p:txBody>
      </p:sp>
      <p:sp>
        <p:nvSpPr>
          <p:cNvPr id="3" name="Subtitle 2"/>
          <p:cNvSpPr>
            <a:spLocks noGrp="1"/>
          </p:cNvSpPr>
          <p:nvPr>
            <p:ph type="subTitle" idx="1" hasCustomPrompt="1"/>
          </p:nvPr>
        </p:nvSpPr>
        <p:spPr>
          <a:xfrm>
            <a:off x="685800" y="5867400"/>
            <a:ext cx="6400800" cy="457200"/>
          </a:xfrm>
        </p:spPr>
        <p:txBody>
          <a:bodyPr>
            <a:normAutofit/>
          </a:bodyPr>
          <a:lstStyle>
            <a:lvl1pPr marL="0" indent="0" algn="l">
              <a:spcBef>
                <a:spcPts val="0"/>
              </a:spcBef>
              <a:buNone/>
              <a:defRPr sz="2000" cap="all" baseline="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the presentation</a:t>
            </a:r>
            <a:endParaRPr lang="en-US" dirty="0"/>
          </a:p>
        </p:txBody>
      </p:sp>
      <p:pic>
        <p:nvPicPr>
          <p:cNvPr id="30" name="Picture 29" descr="VuTherapy Elements-02.png"/>
          <p:cNvPicPr>
            <a:picLocks noChangeAspect="1"/>
          </p:cNvPicPr>
          <p:nvPr/>
        </p:nvPicPr>
        <p:blipFill>
          <a:blip r:embed="rId3"/>
          <a:stretch>
            <a:fillRect/>
          </a:stretch>
        </p:blipFill>
        <p:spPr>
          <a:xfrm>
            <a:off x="6797035" y="0"/>
            <a:ext cx="2346965" cy="6848870"/>
          </a:xfrm>
          <a:prstGeom prst="rect">
            <a:avLst/>
          </a:prstGeom>
          <a:ln>
            <a:noFill/>
          </a:ln>
          <a:effectLst>
            <a:outerShdw blurRad="292100" dist="139700" dir="10500000" algn="tl" rotWithShape="0">
              <a:srgbClr val="333333">
                <a:alpha val="65000"/>
              </a:srgbClr>
            </a:outerShdw>
          </a:effectLst>
        </p:spPr>
      </p:pic>
      <p:sp>
        <p:nvSpPr>
          <p:cNvPr id="9"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694D0F36-9828-6748-BD1A-C9C0467D5068}" type="slidenum">
              <a:rPr lang="en-US" smtClean="0"/>
              <a:pPr/>
              <a:t>‹#›</a:t>
            </a:fld>
            <a:endParaRPr lang="en-US" dirty="0"/>
          </a:p>
        </p:txBody>
      </p:sp>
      <p:sp>
        <p:nvSpPr>
          <p:cNvPr id="10" name="Footer Placeholder 2"/>
          <p:cNvSpPr>
            <a:spLocks noGrp="1"/>
          </p:cNvSpPr>
          <p:nvPr>
            <p:ph type="ftr" sz="quarter" idx="3"/>
          </p:nvPr>
        </p:nvSpPr>
        <p:spPr>
          <a:xfrm>
            <a:off x="3517514" y="6285122"/>
            <a:ext cx="4724400" cy="274320"/>
          </a:xfrm>
          <a:prstGeom prst="rect">
            <a:avLst/>
          </a:prstGeom>
        </p:spPr>
        <p:txBody>
          <a:bodyPr/>
          <a:lstStyle/>
          <a:p>
            <a:endParaRPr 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p:cSld name="Title with Text and Photo">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71600" y="457200"/>
            <a:ext cx="6400800" cy="685800"/>
          </a:xfrm>
        </p:spPr>
        <p:txBody>
          <a:bodyPr>
            <a:normAutofit/>
          </a:bodyPr>
          <a:lstStyle>
            <a:lvl1pPr>
              <a:defRPr sz="3600">
                <a:solidFill>
                  <a:schemeClr val="bg1"/>
                </a:solidFill>
              </a:defRPr>
            </a:lvl1pPr>
          </a:lstStyle>
          <a:p>
            <a:r>
              <a:rPr lang="en-US" smtClean="0"/>
              <a:t>Content Page with Text and Photo</a:t>
            </a:r>
            <a:endParaRPr lang="en-US"/>
          </a:p>
        </p:txBody>
      </p:sp>
      <p:sp>
        <p:nvSpPr>
          <p:cNvPr id="3" name="Content Placeholder 2"/>
          <p:cNvSpPr>
            <a:spLocks noGrp="1"/>
          </p:cNvSpPr>
          <p:nvPr>
            <p:ph sz="half" idx="1"/>
          </p:nvPr>
        </p:nvSpPr>
        <p:spPr>
          <a:xfrm>
            <a:off x="1371600" y="1828800"/>
            <a:ext cx="3657600" cy="4648200"/>
          </a:xfrm>
        </p:spPr>
        <p:txBody>
          <a:bodyPr>
            <a:normAutofit/>
          </a:bodyPr>
          <a:lstStyle>
            <a:lvl1pPr marL="0" indent="0">
              <a:lnSpc>
                <a:spcPct val="120000"/>
              </a:lnSpc>
              <a:spcBef>
                <a:spcPts val="0"/>
              </a:spcBef>
              <a:buFontTx/>
              <a:buNone/>
              <a:defRPr sz="2000">
                <a:solidFill>
                  <a:schemeClr val="bg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p:txBody>
      </p:sp>
      <p:sp>
        <p:nvSpPr>
          <p:cNvPr id="8" name="Picture Placeholder 2"/>
          <p:cNvSpPr>
            <a:spLocks noGrp="1"/>
          </p:cNvSpPr>
          <p:nvPr>
            <p:ph type="pic" idx="10"/>
          </p:nvPr>
        </p:nvSpPr>
        <p:spPr>
          <a:xfrm>
            <a:off x="5486400" y="1828800"/>
            <a:ext cx="3124200" cy="4648200"/>
          </a:xfrm>
        </p:spPr>
        <p:txBody>
          <a:bodyPr>
            <a:normAutofit/>
          </a:bodyPr>
          <a:lstStyle>
            <a:lvl1pPr marL="0" indent="0">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9" name="Subtitle 2"/>
          <p:cNvSpPr>
            <a:spLocks noGrp="1"/>
          </p:cNvSpPr>
          <p:nvPr>
            <p:ph type="subTitle" idx="11" hasCustomPrompt="1"/>
          </p:nvPr>
        </p:nvSpPr>
        <p:spPr>
          <a:xfrm>
            <a:off x="1371600" y="1143000"/>
            <a:ext cx="6400800" cy="457200"/>
          </a:xfrm>
        </p:spPr>
        <p:txBody>
          <a:bodyPr>
            <a:normAutofit/>
          </a:bodyPr>
          <a:lstStyle>
            <a:lvl1pPr marL="0" indent="0" algn="l">
              <a:buNone/>
              <a:defRPr sz="2000" cap="all" baseline="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Subtitle content page with text and photo</a:t>
            </a:r>
            <a:endParaRPr lang="en-US"/>
          </a:p>
        </p:txBody>
      </p:sp>
      <p:pic>
        <p:nvPicPr>
          <p:cNvPr id="30" name="Picture 29" descr="VT_Elements-04.png"/>
          <p:cNvPicPr>
            <a:picLocks noChangeAspect="1"/>
          </p:cNvPicPr>
          <p:nvPr/>
        </p:nvPicPr>
        <p:blipFill>
          <a:blip r:embed="rId3"/>
          <a:stretch>
            <a:fillRect/>
          </a:stretch>
        </p:blipFill>
        <p:spPr>
          <a:xfrm>
            <a:off x="0" y="0"/>
            <a:ext cx="1210056" cy="6858000"/>
          </a:xfrm>
          <a:prstGeom prst="rect">
            <a:avLst/>
          </a:prstGeom>
        </p:spPr>
      </p:pic>
      <p:sp>
        <p:nvSpPr>
          <p:cNvPr id="31"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694D0F36-9828-6748-BD1A-C9C0467D5068}" type="slidenum">
              <a:rPr lang="en-US" smtClean="0"/>
              <a:pPr/>
              <a:t>‹#›</a:t>
            </a:fld>
            <a:endParaRPr lang="en-US" dirty="0"/>
          </a:p>
        </p:txBody>
      </p:sp>
      <p:pic>
        <p:nvPicPr>
          <p:cNvPr id="10" name="Picture 9" descr="VT_Elements-04.png"/>
          <p:cNvPicPr>
            <a:picLocks noChangeAspect="1"/>
          </p:cNvPicPr>
          <p:nvPr userDrawn="1"/>
        </p:nvPicPr>
        <p:blipFill>
          <a:blip r:embed="rId3"/>
          <a:stretch>
            <a:fillRect/>
          </a:stretch>
        </p:blipFill>
        <p:spPr>
          <a:xfrm>
            <a:off x="0" y="0"/>
            <a:ext cx="1210056" cy="6858000"/>
          </a:xfrm>
          <a:prstGeom prst="rect">
            <a:avLst/>
          </a:prstGeom>
          <a:ln>
            <a:noFill/>
          </a:ln>
          <a:effectLst>
            <a:outerShdw blurRad="292100" dist="139700" dir="2700000" algn="tl" rotWithShape="0">
              <a:srgbClr val="333333">
                <a:alpha val="65000"/>
              </a:srgbClr>
            </a:outerShdw>
          </a:effectLst>
        </p:spPr>
      </p:pic>
      <p:sp>
        <p:nvSpPr>
          <p:cNvPr id="11" name="Footer Placeholder 2"/>
          <p:cNvSpPr>
            <a:spLocks noGrp="1"/>
          </p:cNvSpPr>
          <p:nvPr>
            <p:ph type="ftr" sz="quarter" idx="3"/>
          </p:nvPr>
        </p:nvSpPr>
        <p:spPr>
          <a:xfrm>
            <a:off x="3517514" y="6285122"/>
            <a:ext cx="4724400" cy="274320"/>
          </a:xfrm>
          <a:prstGeom prst="rect">
            <a:avLst/>
          </a:prstGeom>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hf hdr="0" dt="0"/>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p:cSld name="Title with Text and Table">
    <p:spTree>
      <p:nvGrpSpPr>
        <p:cNvPr id="1" name=""/>
        <p:cNvGrpSpPr/>
        <p:nvPr/>
      </p:nvGrpSpPr>
      <p:grpSpPr>
        <a:xfrm>
          <a:off x="0" y="0"/>
          <a:ext cx="0" cy="0"/>
          <a:chOff x="0" y="0"/>
          <a:chExt cx="0" cy="0"/>
        </a:xfrm>
      </p:grpSpPr>
      <p:pic>
        <p:nvPicPr>
          <p:cNvPr id="32" name="Picture 31" descr="VT_Elements-07-07-07.png"/>
          <p:cNvPicPr>
            <a:picLocks noChangeAspect="1"/>
          </p:cNvPicPr>
          <p:nvPr/>
        </p:nvPicPr>
        <p:blipFill>
          <a:blip r:embed="rId2"/>
          <a:stretch>
            <a:fillRect/>
          </a:stretch>
        </p:blipFill>
        <p:spPr>
          <a:xfrm>
            <a:off x="0" y="5269992"/>
            <a:ext cx="9144000" cy="1588008"/>
          </a:xfrm>
          <a:prstGeom prst="rect">
            <a:avLst/>
          </a:prstGeom>
        </p:spPr>
      </p:pic>
      <p:sp>
        <p:nvSpPr>
          <p:cNvPr id="3" name="Content Placeholder 2"/>
          <p:cNvSpPr>
            <a:spLocks noGrp="1"/>
          </p:cNvSpPr>
          <p:nvPr>
            <p:ph idx="1"/>
          </p:nvPr>
        </p:nvSpPr>
        <p:spPr>
          <a:xfrm>
            <a:off x="1371600" y="1828800"/>
            <a:ext cx="7315200" cy="4648200"/>
          </a:xfrm>
        </p:spPr>
        <p:txBody>
          <a:bodyPr>
            <a:normAutofit/>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hasCustomPrompt="1"/>
          </p:nvPr>
        </p:nvSpPr>
        <p:spPr>
          <a:xfrm>
            <a:off x="1371600" y="457200"/>
            <a:ext cx="6400800" cy="685800"/>
          </a:xfrm>
        </p:spPr>
        <p:txBody>
          <a:bodyPr>
            <a:normAutofit/>
          </a:bodyPr>
          <a:lstStyle>
            <a:lvl1pPr>
              <a:defRPr sz="3600">
                <a:solidFill>
                  <a:schemeClr val="accent4"/>
                </a:solidFill>
              </a:defRPr>
            </a:lvl1pPr>
          </a:lstStyle>
          <a:p>
            <a:r>
              <a:rPr lang="en-US" dirty="0" smtClean="0"/>
              <a:t>Content Page with Text and Table</a:t>
            </a:r>
            <a:endParaRPr lang="en-US" dirty="0"/>
          </a:p>
        </p:txBody>
      </p:sp>
      <p:sp>
        <p:nvSpPr>
          <p:cNvPr id="9" name="Subtitle 2"/>
          <p:cNvSpPr>
            <a:spLocks noGrp="1"/>
          </p:cNvSpPr>
          <p:nvPr>
            <p:ph type="subTitle" idx="11" hasCustomPrompt="1"/>
          </p:nvPr>
        </p:nvSpPr>
        <p:spPr>
          <a:xfrm>
            <a:off x="1371600" y="1143000"/>
            <a:ext cx="6400800" cy="457200"/>
          </a:xfrm>
        </p:spPr>
        <p:txBody>
          <a:bodyPr>
            <a:normAutofit/>
          </a:bodyPr>
          <a:lstStyle>
            <a:lvl1pPr marL="0" indent="0" algn="l">
              <a:buNone/>
              <a:defRPr sz="2000" cap="all" baseline="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Subtitle content page with text and table</a:t>
            </a:r>
            <a:endParaRPr lang="en-US"/>
          </a:p>
        </p:txBody>
      </p:sp>
      <p:sp>
        <p:nvSpPr>
          <p:cNvPr id="30"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694D0F36-9828-6748-BD1A-C9C0467D5068}" type="slidenum">
              <a:rPr lang="en-US" smtClean="0"/>
              <a:pPr/>
              <a:t>‹#›</a:t>
            </a:fld>
            <a:endParaRPr lang="en-US" dirty="0"/>
          </a:p>
        </p:txBody>
      </p:sp>
      <p:sp>
        <p:nvSpPr>
          <p:cNvPr id="11" name="Footer Placeholder 2"/>
          <p:cNvSpPr>
            <a:spLocks noGrp="1"/>
          </p:cNvSpPr>
          <p:nvPr>
            <p:ph type="ftr" sz="quarter" idx="3"/>
          </p:nvPr>
        </p:nvSpPr>
        <p:spPr>
          <a:xfrm>
            <a:off x="3517514" y="6285122"/>
            <a:ext cx="4724400" cy="274320"/>
          </a:xfrm>
          <a:prstGeom prst="rect">
            <a:avLst/>
          </a:prstGeom>
        </p:spPr>
        <p:txBody>
          <a:bodyPr/>
          <a:lstStyle/>
          <a:p>
            <a:endParaRPr lang="en-US" dirty="0"/>
          </a:p>
        </p:txBody>
      </p:sp>
    </p:spTree>
  </p:cSld>
  <p:clrMapOvr>
    <a:masterClrMapping/>
  </p:clrMapOvr>
  <p:hf hdr="0" dt="0"/>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userDrawn="1">
  <p:cSld name="Content with Caption">
    <p:spTree>
      <p:nvGrpSpPr>
        <p:cNvPr id="1" name=""/>
        <p:cNvGrpSpPr/>
        <p:nvPr/>
      </p:nvGrpSpPr>
      <p:grpSpPr>
        <a:xfrm>
          <a:off x="0" y="0"/>
          <a:ext cx="0" cy="0"/>
          <a:chOff x="0" y="0"/>
          <a:chExt cx="0" cy="0"/>
        </a:xfrm>
      </p:grpSpPr>
      <p:pic>
        <p:nvPicPr>
          <p:cNvPr id="8" name="Picture 7" descr="VT_Elements-07-07-07.png"/>
          <p:cNvPicPr>
            <a:picLocks noChangeAspect="1"/>
          </p:cNvPicPr>
          <p:nvPr userDrawn="1"/>
        </p:nvPicPr>
        <p:blipFill>
          <a:blip r:embed="rId2"/>
          <a:stretch>
            <a:fillRect/>
          </a:stretch>
        </p:blipFill>
        <p:spPr>
          <a:xfrm>
            <a:off x="0" y="5269992"/>
            <a:ext cx="9144000" cy="1588008"/>
          </a:xfrm>
          <a:prstGeom prst="rect">
            <a:avLst/>
          </a:prstGeom>
        </p:spPr>
      </p:pic>
      <p:sp>
        <p:nvSpPr>
          <p:cNvPr id="9" name="Content Placeholder 2"/>
          <p:cNvSpPr>
            <a:spLocks noGrp="1"/>
          </p:cNvSpPr>
          <p:nvPr>
            <p:ph idx="1"/>
          </p:nvPr>
        </p:nvSpPr>
        <p:spPr>
          <a:xfrm>
            <a:off x="1371600" y="1828800"/>
            <a:ext cx="7315200" cy="4648200"/>
          </a:xfrm>
        </p:spPr>
        <p:txBody>
          <a:bodyPr>
            <a:normAutofit/>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ubtitle 2"/>
          <p:cNvSpPr>
            <a:spLocks noGrp="1"/>
          </p:cNvSpPr>
          <p:nvPr>
            <p:ph type="subTitle" idx="11" hasCustomPrompt="1"/>
          </p:nvPr>
        </p:nvSpPr>
        <p:spPr>
          <a:xfrm>
            <a:off x="1371600" y="1143000"/>
            <a:ext cx="6400800" cy="457200"/>
          </a:xfrm>
        </p:spPr>
        <p:txBody>
          <a:bodyPr>
            <a:normAutofit/>
          </a:bodyPr>
          <a:lstStyle>
            <a:lvl1pPr marL="0" indent="0" algn="l">
              <a:buNone/>
              <a:defRPr sz="2000" cap="all" baseline="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Subtitle content page with text and table</a:t>
            </a:r>
            <a:endParaRPr lang="en-US"/>
          </a:p>
        </p:txBody>
      </p:sp>
      <p:pic>
        <p:nvPicPr>
          <p:cNvPr id="12" name="Picture 11" descr="VuTherpay Eye-05.png"/>
          <p:cNvPicPr>
            <a:picLocks noChangeAspect="1"/>
          </p:cNvPicPr>
          <p:nvPr userDrawn="1"/>
        </p:nvPicPr>
        <p:blipFill>
          <a:blip r:embed="rId3"/>
          <a:stretch>
            <a:fillRect/>
          </a:stretch>
        </p:blipFill>
        <p:spPr>
          <a:xfrm>
            <a:off x="262889" y="609600"/>
            <a:ext cx="918211" cy="408999"/>
          </a:xfrm>
          <a:prstGeom prst="rect">
            <a:avLst/>
          </a:prstGeom>
        </p:spPr>
      </p:pic>
      <p:pic>
        <p:nvPicPr>
          <p:cNvPr id="14" name="Picture 13" descr="VT_Elements-08-08.png"/>
          <p:cNvPicPr>
            <a:picLocks noChangeAspect="1"/>
          </p:cNvPicPr>
          <p:nvPr userDrawn="1"/>
        </p:nvPicPr>
        <p:blipFill>
          <a:blip r:embed="rId4"/>
          <a:stretch>
            <a:fillRect/>
          </a:stretch>
        </p:blipFill>
        <p:spPr>
          <a:xfrm>
            <a:off x="6540500" y="12700"/>
            <a:ext cx="2603500" cy="6848870"/>
          </a:xfrm>
          <a:prstGeom prst="rect">
            <a:avLst/>
          </a:prstGeom>
          <a:ln>
            <a:noFill/>
          </a:ln>
          <a:effectLst>
            <a:outerShdw blurRad="292100" dist="139700" dir="11040000" algn="tl" rotWithShape="0">
              <a:srgbClr val="333333">
                <a:alpha val="65000"/>
              </a:srgbClr>
            </a:outerShdw>
          </a:effectLst>
        </p:spPr>
      </p:pic>
      <p:sp>
        <p:nvSpPr>
          <p:cNvPr id="13"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694D0F36-9828-6748-BD1A-C9C0467D5068}" type="slidenum">
              <a:rPr lang="en-US" smtClean="0"/>
              <a:pPr/>
              <a:t>‹#›</a:t>
            </a:fld>
            <a:endParaRPr lang="en-US" dirty="0"/>
          </a:p>
        </p:txBody>
      </p:sp>
      <p:sp>
        <p:nvSpPr>
          <p:cNvPr id="15" name="Title 1"/>
          <p:cNvSpPr>
            <a:spLocks noGrp="1"/>
          </p:cNvSpPr>
          <p:nvPr>
            <p:ph type="title" hasCustomPrompt="1"/>
          </p:nvPr>
        </p:nvSpPr>
        <p:spPr>
          <a:xfrm>
            <a:off x="1371600" y="457200"/>
            <a:ext cx="6400800" cy="685800"/>
          </a:xfrm>
        </p:spPr>
        <p:txBody>
          <a:bodyPr>
            <a:normAutofit/>
          </a:bodyPr>
          <a:lstStyle>
            <a:lvl1pPr>
              <a:defRPr sz="3600">
                <a:solidFill>
                  <a:schemeClr val="accent4"/>
                </a:solidFill>
              </a:defRPr>
            </a:lvl1pPr>
          </a:lstStyle>
          <a:p>
            <a:r>
              <a:rPr lang="en-US" dirty="0" smtClean="0"/>
              <a:t>Content Page with Text and Table</a:t>
            </a:r>
            <a:endParaRPr lang="en-US" dirty="0"/>
          </a:p>
        </p:txBody>
      </p:sp>
      <p:sp>
        <p:nvSpPr>
          <p:cNvPr id="16" name="Footer Placeholder 2"/>
          <p:cNvSpPr>
            <a:spLocks noGrp="1"/>
          </p:cNvSpPr>
          <p:nvPr>
            <p:ph type="ftr" sz="quarter" idx="3"/>
          </p:nvPr>
        </p:nvSpPr>
        <p:spPr>
          <a:xfrm>
            <a:off x="3517514" y="6285122"/>
            <a:ext cx="4724400" cy="274320"/>
          </a:xfrm>
          <a:prstGeom prst="rect">
            <a:avLst/>
          </a:prstGeom>
        </p:spPr>
        <p:txBody>
          <a:bodyPr/>
          <a:lstStyle/>
          <a:p>
            <a:endParaRPr lang="en-US"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and Content">
    <p:spTree>
      <p:nvGrpSpPr>
        <p:cNvPr id="1" name=""/>
        <p:cNvGrpSpPr/>
        <p:nvPr/>
      </p:nvGrpSpPr>
      <p:grpSpPr>
        <a:xfrm>
          <a:off x="0" y="0"/>
          <a:ext cx="0" cy="0"/>
          <a:chOff x="0" y="0"/>
          <a:chExt cx="0" cy="0"/>
        </a:xfrm>
      </p:grpSpPr>
      <p:sp>
        <p:nvSpPr>
          <p:cNvPr id="7" name="Footer Placeholder 2"/>
          <p:cNvSpPr>
            <a:spLocks noGrp="1"/>
          </p:cNvSpPr>
          <p:nvPr>
            <p:ph type="ftr" sz="quarter" idx="3"/>
          </p:nvPr>
        </p:nvSpPr>
        <p:spPr>
          <a:xfrm>
            <a:off x="3517514" y="6285122"/>
            <a:ext cx="4724400" cy="274320"/>
          </a:xfrm>
          <a:prstGeom prst="rect">
            <a:avLst/>
          </a:prstGeom>
        </p:spPr>
        <p:txBody>
          <a:bodyPr/>
          <a:lstStyle/>
          <a:p>
            <a:endParaRPr lang="en-US" dirty="0"/>
          </a:p>
        </p:txBody>
      </p:sp>
    </p:spTree>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Click to edit Master title style</a:t>
            </a:r>
            <a:endParaRPr lang="en-US"/>
          </a:p>
        </p:txBody>
      </p:sp>
      <p:sp>
        <p:nvSpPr>
          <p:cNvPr id="3" name="Subtitle 2"/>
          <p:cNvSpPr>
            <a:spLocks noGrp="1"/>
          </p:cNvSpPr>
          <p:nvPr>
            <p:ph type="subTitle" idx="1"/>
          </p:nvPr>
        </p:nvSpPr>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D1AB1720-D08C-BA4B-BAEE-7840098A2D8A}" type="slidenum">
              <a:rPr lang="en-US"/>
              <a:pPr/>
              <a:t>‹#›</a:t>
            </a:fld>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7D82E5AA-B16B-2F42-B7F6-B8382B2A52A8}" type="slidenum">
              <a:rPr lang="en-US"/>
              <a:pPr/>
              <a:t>‹#›</a:t>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214F8AE9-2347-8A42-8016-E4BDAC67EA33}"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1" indent="0">
              <a:buNone/>
              <a:defRPr sz="2400"/>
            </a:lvl3pPr>
            <a:lvl4pPr marL="1371244" indent="0">
              <a:buNone/>
              <a:defRPr sz="2000"/>
            </a:lvl4pPr>
            <a:lvl5pPr marL="1828322" indent="0">
              <a:buNone/>
              <a:defRPr sz="2000"/>
            </a:lvl5pPr>
            <a:lvl6pPr marL="2285404" indent="0">
              <a:buNone/>
              <a:defRPr sz="2000"/>
            </a:lvl6pPr>
            <a:lvl7pPr marL="2742486" indent="0">
              <a:buNone/>
              <a:defRPr sz="2000"/>
            </a:lvl7pPr>
            <a:lvl8pPr marL="3199566" indent="0">
              <a:buNone/>
              <a:defRPr sz="2000"/>
            </a:lvl8pPr>
            <a:lvl9pPr marL="3656645" indent="0">
              <a:buNone/>
              <a:defRPr sz="2000"/>
            </a:lvl9pPr>
          </a:lstStyle>
          <a:p>
            <a:r>
              <a:rPr lang="en-US"/>
              <a:t>Click icon to add picture</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7082" indent="0">
              <a:buNone/>
              <a:defRPr sz="1200"/>
            </a:lvl2pPr>
            <a:lvl3pPr marL="914161" indent="0">
              <a:buNone/>
              <a:defRPr sz="1000"/>
            </a:lvl3pPr>
            <a:lvl4pPr marL="1371244" indent="0">
              <a:buNone/>
              <a:defRPr sz="900"/>
            </a:lvl4pPr>
            <a:lvl5pPr marL="1828322" indent="0">
              <a:buNone/>
              <a:defRPr sz="900"/>
            </a:lvl5pPr>
            <a:lvl6pPr marL="2285404" indent="0">
              <a:buNone/>
              <a:defRPr sz="900"/>
            </a:lvl6pPr>
            <a:lvl7pPr marL="2742486" indent="0">
              <a:buNone/>
              <a:defRPr sz="900"/>
            </a:lvl7pPr>
            <a:lvl8pPr marL="3199566" indent="0">
              <a:buNone/>
              <a:defRPr sz="900"/>
            </a:lvl8pPr>
            <a:lvl9pPr marL="36566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46524D-BED0-AC4D-8A83-36BB6CC40FE6}" type="datetimeFigureOut">
              <a:rPr lang="en-US" smtClean="0"/>
              <a:pPr/>
              <a:t>7/7/11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CF1F3-4DA4-424F-8852-30CF95FE21EA}"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3886200"/>
            <a:ext cx="3124200" cy="175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886200"/>
            <a:ext cx="3124200" cy="175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046C0237-937B-6545-B7A9-2F8962203FEB}" type="slidenum">
              <a:rPr lang="en-US"/>
              <a:pPr/>
              <a:t>‹#›</a:t>
            </a:fld>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23A2B2A5-18ED-8E41-A938-B66F1676F328}" type="slidenum">
              <a:rPr lang="en-US"/>
              <a:pPr/>
              <a:t>‹#›</a:t>
            </a:fld>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98563EEB-19A1-D945-A1BA-5A92EC6DFA70}" type="slidenum">
              <a:rPr lang="en-US"/>
              <a:pPr/>
              <a:t>‹#›</a:t>
            </a:fld>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316B3502-D8BC-8946-BBF8-2C71D3B7854A}" type="slidenum">
              <a:rPr lang="en-US"/>
              <a:pPr/>
              <a:t>‹#›</a:t>
            </a:fld>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0157D261-090A-FC4D-9C58-B283E1AB2930}" type="slidenum">
              <a:rPr lang="en-US"/>
              <a:pPr/>
              <a:t>‹#›</a:t>
            </a:fld>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A04F6AB6-E370-A546-8424-1F01617672C9}" type="slidenum">
              <a:rPr lang="en-US"/>
              <a:pPr/>
              <a:t>‹#›</a:t>
            </a:fld>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27423CBA-8790-E244-B3CE-CF264C93883C}" type="slidenum">
              <a:rPr lang="en-US"/>
              <a:pPr/>
              <a:t>‹#›</a:t>
            </a:fld>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130425"/>
            <a:ext cx="1943100" cy="3508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130425"/>
            <a:ext cx="5676900" cy="3508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53329C26-A816-4E43-8BD6-CB015B054C12}" type="slidenum">
              <a:rPr lang="en-US"/>
              <a:pPr/>
              <a:t>‹#›</a:t>
            </a:fld>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EFF4DF2E-0DFB-A548-A808-0DFCF44CC0B0}" type="slidenum">
              <a:rPr lang="en-US"/>
              <a:pPr/>
              <a:t>‹#›</a:t>
            </a:fld>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6EC9FB4D-DBDF-3046-88FB-F9A4290D2135}"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7.xml"/><Relationship Id="rId12" Type="http://schemas.openxmlformats.org/officeDocument/2006/relationships/theme" Target="../theme/theme10.xml"/><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theme" Target="../theme/theme11.xml"/><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19.xml"/><Relationship Id="rId12" Type="http://schemas.openxmlformats.org/officeDocument/2006/relationships/theme" Target="../theme/theme12.xml"/><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9" Type="http://schemas.openxmlformats.org/officeDocument/2006/relationships/slideLayout" Target="../slideLayouts/slideLayout117.xml"/><Relationship Id="rId10" Type="http://schemas.openxmlformats.org/officeDocument/2006/relationships/slideLayout" Target="../slideLayouts/slideLayout11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theme" Target="../theme/theme2.xml"/><Relationship Id="rId6" Type="http://schemas.openxmlformats.org/officeDocument/2006/relationships/image" Target="../media/image1.jpeg"/><Relationship Id="rId7" Type="http://schemas.openxmlformats.org/officeDocument/2006/relationships/image" Target="../media/image2.pdf"/><Relationship Id="rId8" Type="http://schemas.openxmlformats.org/officeDocument/2006/relationships/image" Target="../media/image311.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3.xml"/><Relationship Id="rId13" Type="http://schemas.openxmlformats.org/officeDocument/2006/relationships/image" Target="../media/image3.jpe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4.xml"/><Relationship Id="rId13" Type="http://schemas.openxmlformats.org/officeDocument/2006/relationships/image" Target="../media/image3.jpe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5.xml"/><Relationship Id="rId13" Type="http://schemas.openxmlformats.org/officeDocument/2006/relationships/image" Target="../media/image3.jpe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6.xml"/><Relationship Id="rId13" Type="http://schemas.openxmlformats.org/officeDocument/2006/relationships/image" Target="../media/image3.jpe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7.xml"/><Relationship Id="rId13" Type="http://schemas.openxmlformats.org/officeDocument/2006/relationships/image" Target="../media/image3.jpeg"/><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8.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theme" Target="../theme/theme9.xml"/><Relationship Id="rId1" Type="http://schemas.openxmlformats.org/officeDocument/2006/relationships/slideLayout" Target="../slideLayouts/slideLayout82.xml"/><Relationship Id="rId2"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6" tIns="45709" rIns="91416" bIns="457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0"/>
            <a:ext cx="8229600" cy="4525963"/>
          </a:xfrm>
          <a:prstGeom prst="rect">
            <a:avLst/>
          </a:prstGeom>
        </p:spPr>
        <p:txBody>
          <a:bodyPr vert="horz" lIns="91416" tIns="45709" rIns="91416" bIns="457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0"/>
            <a:ext cx="2133600" cy="365125"/>
          </a:xfrm>
          <a:prstGeom prst="rect">
            <a:avLst/>
          </a:prstGeom>
        </p:spPr>
        <p:txBody>
          <a:bodyPr vert="horz" lIns="91416" tIns="45709" rIns="91416" bIns="45709" rtlCol="0" anchor="ctr"/>
          <a:lstStyle>
            <a:lvl1pPr algn="l">
              <a:defRPr sz="1200">
                <a:solidFill>
                  <a:schemeClr val="tx1">
                    <a:tint val="75000"/>
                  </a:schemeClr>
                </a:solidFill>
              </a:defRPr>
            </a:lvl1pPr>
          </a:lstStyle>
          <a:p>
            <a:fld id="{3946524D-BED0-AC4D-8A83-36BB6CC40FE6}" type="datetimeFigureOut">
              <a:rPr lang="en-US" smtClean="0"/>
              <a:pPr/>
              <a:t>7/7/11</a:t>
            </a:fld>
            <a:endParaRPr lang="en-US"/>
          </a:p>
        </p:txBody>
      </p:sp>
      <p:sp>
        <p:nvSpPr>
          <p:cNvPr id="5" name="Footer Placeholder 4"/>
          <p:cNvSpPr>
            <a:spLocks noGrp="1"/>
          </p:cNvSpPr>
          <p:nvPr>
            <p:ph type="ftr" sz="quarter" idx="3"/>
          </p:nvPr>
        </p:nvSpPr>
        <p:spPr>
          <a:xfrm>
            <a:off x="3124201" y="6356360"/>
            <a:ext cx="2895600" cy="365125"/>
          </a:xfrm>
          <a:prstGeom prst="rect">
            <a:avLst/>
          </a:prstGeom>
        </p:spPr>
        <p:txBody>
          <a:bodyPr vert="horz" lIns="91416" tIns="45709" rIns="91416" bIns="4570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416" tIns="45709" rIns="91416" bIns="45709" rtlCol="0" anchor="ctr"/>
          <a:lstStyle>
            <a:lvl1pPr algn="r">
              <a:defRPr sz="1200">
                <a:solidFill>
                  <a:schemeClr val="tx1">
                    <a:tint val="75000"/>
                  </a:schemeClr>
                </a:solidFill>
              </a:defRPr>
            </a:lvl1pPr>
          </a:lstStyle>
          <a:p>
            <a:fld id="{3FECF1F3-4DA4-424F-8852-30CF95FE21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082" rtl="0" eaLnBrk="1" latinLnBrk="0" hangingPunct="1">
        <a:spcBef>
          <a:spcPct val="0"/>
        </a:spcBef>
        <a:buNone/>
        <a:defRPr sz="4400" kern="1200">
          <a:solidFill>
            <a:schemeClr val="tx1"/>
          </a:solidFill>
          <a:latin typeface="+mj-lt"/>
          <a:ea typeface="+mj-ea"/>
          <a:cs typeface="+mj-cs"/>
        </a:defRPr>
      </a:lvl1pPr>
    </p:titleStyle>
    <p:bodyStyle>
      <a:lvl1pPr marL="342813" indent="-342813" algn="l" defTabSz="457082" rtl="0" eaLnBrk="1" latinLnBrk="0" hangingPunct="1">
        <a:spcBef>
          <a:spcPct val="20000"/>
        </a:spcBef>
        <a:buFont typeface="Arial"/>
        <a:buChar char="•"/>
        <a:defRPr sz="3200" kern="1200">
          <a:solidFill>
            <a:schemeClr val="tx1"/>
          </a:solidFill>
          <a:latin typeface="+mn-lt"/>
          <a:ea typeface="+mn-ea"/>
          <a:cs typeface="+mn-cs"/>
        </a:defRPr>
      </a:lvl1pPr>
      <a:lvl2pPr marL="742760" indent="-285677" algn="l" defTabSz="457082" rtl="0" eaLnBrk="1" latinLnBrk="0" hangingPunct="1">
        <a:spcBef>
          <a:spcPct val="20000"/>
        </a:spcBef>
        <a:buFont typeface="Arial"/>
        <a:buChar char="–"/>
        <a:defRPr sz="2800" kern="1200">
          <a:solidFill>
            <a:schemeClr val="tx1"/>
          </a:solidFill>
          <a:latin typeface="+mn-lt"/>
          <a:ea typeface="+mn-ea"/>
          <a:cs typeface="+mn-cs"/>
        </a:defRPr>
      </a:lvl2pPr>
      <a:lvl3pPr marL="1142701" indent="-228541" algn="l" defTabSz="457082" rtl="0" eaLnBrk="1" latinLnBrk="0" hangingPunct="1">
        <a:spcBef>
          <a:spcPct val="20000"/>
        </a:spcBef>
        <a:buFont typeface="Arial"/>
        <a:buChar char="•"/>
        <a:defRPr sz="2400" kern="1200">
          <a:solidFill>
            <a:schemeClr val="tx1"/>
          </a:solidFill>
          <a:latin typeface="+mn-lt"/>
          <a:ea typeface="+mn-ea"/>
          <a:cs typeface="+mn-cs"/>
        </a:defRPr>
      </a:lvl3pPr>
      <a:lvl4pPr marL="1599781" indent="-228541" algn="l" defTabSz="457082" rtl="0" eaLnBrk="1" latinLnBrk="0" hangingPunct="1">
        <a:spcBef>
          <a:spcPct val="20000"/>
        </a:spcBef>
        <a:buFont typeface="Arial"/>
        <a:buChar char="–"/>
        <a:defRPr sz="2000" kern="1200">
          <a:solidFill>
            <a:schemeClr val="tx1"/>
          </a:solidFill>
          <a:latin typeface="+mn-lt"/>
          <a:ea typeface="+mn-ea"/>
          <a:cs typeface="+mn-cs"/>
        </a:defRPr>
      </a:lvl4pPr>
      <a:lvl5pPr marL="2056864" indent="-228541" algn="l" defTabSz="457082" rtl="0" eaLnBrk="1" latinLnBrk="0" hangingPunct="1">
        <a:spcBef>
          <a:spcPct val="20000"/>
        </a:spcBef>
        <a:buFont typeface="Arial"/>
        <a:buChar char="»"/>
        <a:defRPr sz="2000" kern="1200">
          <a:solidFill>
            <a:schemeClr val="tx1"/>
          </a:solidFill>
          <a:latin typeface="+mn-lt"/>
          <a:ea typeface="+mn-ea"/>
          <a:cs typeface="+mn-cs"/>
        </a:defRPr>
      </a:lvl5pPr>
      <a:lvl6pPr marL="2513946" indent="-228541" algn="l" defTabSz="457082" rtl="0" eaLnBrk="1" latinLnBrk="0" hangingPunct="1">
        <a:spcBef>
          <a:spcPct val="20000"/>
        </a:spcBef>
        <a:buFont typeface="Arial"/>
        <a:buChar char="•"/>
        <a:defRPr sz="2000" kern="1200">
          <a:solidFill>
            <a:schemeClr val="tx1"/>
          </a:solidFill>
          <a:latin typeface="+mn-lt"/>
          <a:ea typeface="+mn-ea"/>
          <a:cs typeface="+mn-cs"/>
        </a:defRPr>
      </a:lvl6pPr>
      <a:lvl7pPr marL="2971025" indent="-228541" algn="l" defTabSz="457082" rtl="0" eaLnBrk="1" latinLnBrk="0" hangingPunct="1">
        <a:spcBef>
          <a:spcPct val="20000"/>
        </a:spcBef>
        <a:buFont typeface="Arial"/>
        <a:buChar char="•"/>
        <a:defRPr sz="2000" kern="1200">
          <a:solidFill>
            <a:schemeClr val="tx1"/>
          </a:solidFill>
          <a:latin typeface="+mn-lt"/>
          <a:ea typeface="+mn-ea"/>
          <a:cs typeface="+mn-cs"/>
        </a:defRPr>
      </a:lvl7pPr>
      <a:lvl8pPr marL="3428107" indent="-228541" algn="l" defTabSz="457082" rtl="0" eaLnBrk="1" latinLnBrk="0" hangingPunct="1">
        <a:spcBef>
          <a:spcPct val="20000"/>
        </a:spcBef>
        <a:buFont typeface="Arial"/>
        <a:buChar char="•"/>
        <a:defRPr sz="2000" kern="1200">
          <a:solidFill>
            <a:schemeClr val="tx1"/>
          </a:solidFill>
          <a:latin typeface="+mn-lt"/>
          <a:ea typeface="+mn-ea"/>
          <a:cs typeface="+mn-cs"/>
        </a:defRPr>
      </a:lvl8pPr>
      <a:lvl9pPr marL="3885185" indent="-228541" algn="l" defTabSz="4570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1" algn="l" defTabSz="457082" rtl="0" eaLnBrk="1" latinLnBrk="0" hangingPunct="1">
        <a:defRPr sz="1800" kern="1200">
          <a:solidFill>
            <a:schemeClr val="tx1"/>
          </a:solidFill>
          <a:latin typeface="+mn-lt"/>
          <a:ea typeface="+mn-ea"/>
          <a:cs typeface="+mn-cs"/>
        </a:defRPr>
      </a:lvl3pPr>
      <a:lvl4pPr marL="1371244" algn="l" defTabSz="457082" rtl="0" eaLnBrk="1" latinLnBrk="0" hangingPunct="1">
        <a:defRPr sz="1800" kern="1200">
          <a:solidFill>
            <a:schemeClr val="tx1"/>
          </a:solidFill>
          <a:latin typeface="+mn-lt"/>
          <a:ea typeface="+mn-ea"/>
          <a:cs typeface="+mn-cs"/>
        </a:defRPr>
      </a:lvl4pPr>
      <a:lvl5pPr marL="1828322" algn="l" defTabSz="457082" rtl="0" eaLnBrk="1" latinLnBrk="0" hangingPunct="1">
        <a:defRPr sz="1800" kern="1200">
          <a:solidFill>
            <a:schemeClr val="tx1"/>
          </a:solidFill>
          <a:latin typeface="+mn-lt"/>
          <a:ea typeface="+mn-ea"/>
          <a:cs typeface="+mn-cs"/>
        </a:defRPr>
      </a:lvl5pPr>
      <a:lvl6pPr marL="2285404" algn="l" defTabSz="457082" rtl="0" eaLnBrk="1" latinLnBrk="0" hangingPunct="1">
        <a:defRPr sz="1800" kern="1200">
          <a:solidFill>
            <a:schemeClr val="tx1"/>
          </a:solidFill>
          <a:latin typeface="+mn-lt"/>
          <a:ea typeface="+mn-ea"/>
          <a:cs typeface="+mn-cs"/>
        </a:defRPr>
      </a:lvl6pPr>
      <a:lvl7pPr marL="2742486" algn="l" defTabSz="457082" rtl="0" eaLnBrk="1" latinLnBrk="0" hangingPunct="1">
        <a:defRPr sz="1800" kern="1200">
          <a:solidFill>
            <a:schemeClr val="tx1"/>
          </a:solidFill>
          <a:latin typeface="+mn-lt"/>
          <a:ea typeface="+mn-ea"/>
          <a:cs typeface="+mn-cs"/>
        </a:defRPr>
      </a:lvl7pPr>
      <a:lvl8pPr marL="3199566" algn="l" defTabSz="457082" rtl="0" eaLnBrk="1" latinLnBrk="0" hangingPunct="1">
        <a:defRPr sz="1800" kern="1200">
          <a:solidFill>
            <a:schemeClr val="tx1"/>
          </a:solidFill>
          <a:latin typeface="+mn-lt"/>
          <a:ea typeface="+mn-ea"/>
          <a:cs typeface="+mn-cs"/>
        </a:defRPr>
      </a:lvl8pPr>
      <a:lvl9pPr marL="3656645" algn="l" defTabSz="45708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ChangeArrowheads="1"/>
          </p:cNvSpPr>
          <p:nvPr>
            <p:ph type="title"/>
          </p:nvPr>
        </p:nvSpPr>
        <p:spPr bwMode="auto">
          <a:xfrm>
            <a:off x="685800" y="2130425"/>
            <a:ext cx="7772400" cy="1470025"/>
          </a:xfrm>
          <a:prstGeom prst="rect">
            <a:avLst/>
          </a:prstGeom>
          <a:noFill/>
          <a:ln w="12700">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Lucida Grande" charset="0"/>
              </a:rPr>
              <a:t>Click to edit Master title style</a:t>
            </a:r>
          </a:p>
        </p:txBody>
      </p:sp>
      <p:sp>
        <p:nvSpPr>
          <p:cNvPr id="1026" name="Rectangle 2"/>
          <p:cNvSpPr>
            <a:spLocks noChangeArrowheads="1"/>
          </p:cNvSpPr>
          <p:nvPr>
            <p:ph type="body" idx="1"/>
          </p:nvPr>
        </p:nvSpPr>
        <p:spPr bwMode="auto">
          <a:xfrm>
            <a:off x="1371600" y="3886200"/>
            <a:ext cx="6400800" cy="1752600"/>
          </a:xfrm>
          <a:prstGeom prst="rect">
            <a:avLst/>
          </a:prstGeom>
          <a:noFill/>
          <a:ln w="12700">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Lucida Grande" charset="0"/>
              </a:rPr>
              <a:t>Click to edit Master text styles</a:t>
            </a:r>
          </a:p>
          <a:p>
            <a:pPr lvl="1"/>
            <a:r>
              <a:rPr lang="en-US">
                <a:sym typeface="Lucida Grande" charset="0"/>
              </a:rPr>
              <a:t>Second level</a:t>
            </a:r>
          </a:p>
          <a:p>
            <a:pPr lvl="2"/>
            <a:r>
              <a:rPr lang="en-US">
                <a:sym typeface="Lucida Grande" charset="0"/>
              </a:rPr>
              <a:t>Third level</a:t>
            </a:r>
          </a:p>
          <a:p>
            <a:pPr lvl="3"/>
            <a:r>
              <a:rPr lang="en-US">
                <a:sym typeface="Lucida Grande" charset="0"/>
              </a:rPr>
              <a:t>Fourth level</a:t>
            </a:r>
          </a:p>
          <a:p>
            <a:pPr lvl="4"/>
            <a:r>
              <a:rPr lang="en-US">
                <a:sym typeface="Lucida Grande" charset="0"/>
              </a:rPr>
              <a:t>Fifth level</a:t>
            </a:r>
          </a:p>
        </p:txBody>
      </p:sp>
      <p:sp>
        <p:nvSpPr>
          <p:cNvPr id="1027" name="Text Box 3"/>
          <p:cNvSpPr txBox="1">
            <a:spLocks noChangeArrowheads="1"/>
          </p:cNvSpPr>
          <p:nvPr>
            <p:ph type="sldNum" sz="quarter" idx="4"/>
          </p:nvPr>
        </p:nvSpPr>
        <p:spPr bwMode="auto">
          <a:xfrm>
            <a:off x="8404225" y="6454775"/>
            <a:ext cx="282575" cy="2667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r">
              <a:defRPr sz="1200">
                <a:solidFill>
                  <a:srgbClr val="878787"/>
                </a:solidFill>
                <a:latin typeface="+mn-lt"/>
                <a:ea typeface="Lucida Grande" charset="0"/>
                <a:cs typeface="Lucida Grande" charset="0"/>
                <a:sym typeface="Lucida Grande" charset="0"/>
              </a:defRPr>
            </a:lvl1pPr>
          </a:lstStyle>
          <a:p>
            <a:fld id="{DA8E6F0F-C229-3446-83F7-2C29DC3ACE7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ransition/>
  <p:hf hdr="0" ftr="0" dt="0"/>
  <p:txStyles>
    <p:titleStyle>
      <a:lvl1pPr algn="ctr" rtl="0" fontAlgn="base">
        <a:spcBef>
          <a:spcPct val="0"/>
        </a:spcBef>
        <a:spcAft>
          <a:spcPct val="0"/>
        </a:spcAft>
        <a:defRPr sz="4400">
          <a:solidFill>
            <a:schemeClr val="tx1"/>
          </a:solidFill>
          <a:latin typeface="+mj-lt"/>
          <a:ea typeface="+mj-ea"/>
          <a:cs typeface="+mj-cs"/>
          <a:sym typeface="Lucida Grande" charset="0"/>
        </a:defRPr>
      </a:lvl1pPr>
      <a:lvl2pPr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2pPr>
      <a:lvl3pPr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3pPr>
      <a:lvl4pPr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4pPr>
      <a:lvl5pPr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5pPr>
      <a:lvl6pPr marL="457200"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6pPr>
      <a:lvl7pPr marL="914400"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7pPr>
      <a:lvl8pPr marL="1371600"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8pPr>
      <a:lvl9pPr marL="1828800"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9pPr>
    </p:titleStyle>
    <p:bodyStyle>
      <a:lvl1pPr algn="ctr" rtl="0" fontAlgn="base">
        <a:spcBef>
          <a:spcPts val="800"/>
        </a:spcBef>
        <a:spcAft>
          <a:spcPct val="0"/>
        </a:spcAft>
        <a:defRPr sz="3200">
          <a:solidFill>
            <a:srgbClr val="878787"/>
          </a:solidFill>
          <a:latin typeface="+mn-lt"/>
          <a:ea typeface="+mn-ea"/>
          <a:cs typeface="+mn-cs"/>
          <a:sym typeface="Lucida Grande" charset="0"/>
        </a:defRPr>
      </a:lvl1pPr>
      <a:lvl2pPr marL="419100" algn="ctr" rtl="0" fontAlgn="base">
        <a:spcBef>
          <a:spcPts val="700"/>
        </a:spcBef>
        <a:spcAft>
          <a:spcPct val="0"/>
        </a:spcAft>
        <a:defRPr sz="2800">
          <a:solidFill>
            <a:srgbClr val="878787"/>
          </a:solidFill>
          <a:latin typeface="+mn-lt"/>
          <a:ea typeface="+mn-ea"/>
          <a:cs typeface="+mn-cs"/>
          <a:sym typeface="Lucida Grande" charset="0"/>
        </a:defRPr>
      </a:lvl2pPr>
      <a:lvl3pPr marL="876300" algn="ctr" rtl="0" fontAlgn="base">
        <a:spcBef>
          <a:spcPts val="600"/>
        </a:spcBef>
        <a:spcAft>
          <a:spcPct val="0"/>
        </a:spcAft>
        <a:defRPr sz="2400">
          <a:solidFill>
            <a:srgbClr val="878787"/>
          </a:solidFill>
          <a:latin typeface="+mn-lt"/>
          <a:ea typeface="+mn-ea"/>
          <a:cs typeface="+mn-cs"/>
          <a:sym typeface="Lucida Grande" charset="0"/>
        </a:defRPr>
      </a:lvl3pPr>
      <a:lvl4pPr marL="1333500" algn="ctr" rtl="0" fontAlgn="base">
        <a:spcBef>
          <a:spcPts val="500"/>
        </a:spcBef>
        <a:spcAft>
          <a:spcPct val="0"/>
        </a:spcAft>
        <a:defRPr sz="2000">
          <a:solidFill>
            <a:srgbClr val="878787"/>
          </a:solidFill>
          <a:latin typeface="+mn-lt"/>
          <a:ea typeface="+mn-ea"/>
          <a:cs typeface="+mn-cs"/>
          <a:sym typeface="Lucida Grande" charset="0"/>
        </a:defRPr>
      </a:lvl4pPr>
      <a:lvl5pPr marL="1790700" algn="ctr" rtl="0" fontAlgn="base">
        <a:spcBef>
          <a:spcPts val="500"/>
        </a:spcBef>
        <a:spcAft>
          <a:spcPct val="0"/>
        </a:spcAft>
        <a:defRPr sz="2000">
          <a:solidFill>
            <a:srgbClr val="878787"/>
          </a:solidFill>
          <a:latin typeface="+mn-lt"/>
          <a:ea typeface="+mn-ea"/>
          <a:cs typeface="+mn-cs"/>
          <a:sym typeface="Lucida Grande" charset="0"/>
        </a:defRPr>
      </a:lvl5pPr>
      <a:lvl6pPr marL="2247900" algn="ctr" rtl="0" fontAlgn="base">
        <a:spcBef>
          <a:spcPts val="500"/>
        </a:spcBef>
        <a:spcAft>
          <a:spcPct val="0"/>
        </a:spcAft>
        <a:defRPr sz="2000">
          <a:solidFill>
            <a:srgbClr val="878787"/>
          </a:solidFill>
          <a:latin typeface="+mn-lt"/>
          <a:ea typeface="+mn-ea"/>
          <a:cs typeface="+mn-cs"/>
          <a:sym typeface="Lucida Grande" charset="0"/>
        </a:defRPr>
      </a:lvl6pPr>
      <a:lvl7pPr marL="2705100" algn="ctr" rtl="0" fontAlgn="base">
        <a:spcBef>
          <a:spcPts val="500"/>
        </a:spcBef>
        <a:spcAft>
          <a:spcPct val="0"/>
        </a:spcAft>
        <a:defRPr sz="2000">
          <a:solidFill>
            <a:srgbClr val="878787"/>
          </a:solidFill>
          <a:latin typeface="+mn-lt"/>
          <a:ea typeface="+mn-ea"/>
          <a:cs typeface="+mn-cs"/>
          <a:sym typeface="Lucida Grande" charset="0"/>
        </a:defRPr>
      </a:lvl7pPr>
      <a:lvl8pPr marL="3162300" algn="ctr" rtl="0" fontAlgn="base">
        <a:spcBef>
          <a:spcPts val="500"/>
        </a:spcBef>
        <a:spcAft>
          <a:spcPct val="0"/>
        </a:spcAft>
        <a:defRPr sz="2000">
          <a:solidFill>
            <a:srgbClr val="878787"/>
          </a:solidFill>
          <a:latin typeface="+mn-lt"/>
          <a:ea typeface="+mn-ea"/>
          <a:cs typeface="+mn-cs"/>
          <a:sym typeface="Lucida Grande" charset="0"/>
        </a:defRPr>
      </a:lvl8pPr>
      <a:lvl9pPr marL="3619500" algn="ctr" rtl="0" fontAlgn="base">
        <a:spcBef>
          <a:spcPts val="500"/>
        </a:spcBef>
        <a:spcAft>
          <a:spcPct val="0"/>
        </a:spcAft>
        <a:defRPr sz="2000">
          <a:solidFill>
            <a:srgbClr val="878787"/>
          </a:solidFill>
          <a:latin typeface="+mn-lt"/>
          <a:ea typeface="+mn-ea"/>
          <a:cs typeface="+mn-cs"/>
          <a:sym typeface="Lucida Grand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ChangeArrowheads="1"/>
          </p:cNvSpPr>
          <p:nvPr>
            <p:ph type="title"/>
          </p:nvPr>
        </p:nvSpPr>
        <p:spPr bwMode="auto">
          <a:xfrm>
            <a:off x="457200" y="274638"/>
            <a:ext cx="8229600" cy="1143000"/>
          </a:xfrm>
          <a:prstGeom prst="rect">
            <a:avLst/>
          </a:prstGeom>
          <a:noFill/>
          <a:ln w="12700">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Lucida Grande" charset="0"/>
              </a:rPr>
              <a:t>Click to edit Master title style</a:t>
            </a:r>
          </a:p>
        </p:txBody>
      </p:sp>
      <p:sp>
        <p:nvSpPr>
          <p:cNvPr id="2050" name="Text Box 2"/>
          <p:cNvSpPr txBox="1">
            <a:spLocks noChangeArrowheads="1"/>
          </p:cNvSpPr>
          <p:nvPr>
            <p:ph type="sldNum" sz="quarter" idx="4"/>
          </p:nvPr>
        </p:nvSpPr>
        <p:spPr bwMode="auto">
          <a:xfrm>
            <a:off x="8404225" y="6454775"/>
            <a:ext cx="282575" cy="2667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r">
              <a:defRPr sz="1200">
                <a:solidFill>
                  <a:srgbClr val="878787"/>
                </a:solidFill>
                <a:latin typeface="+mn-lt"/>
                <a:ea typeface="Lucida Grande" charset="0"/>
                <a:cs typeface="Lucida Grande" charset="0"/>
                <a:sym typeface="Lucida Grande" charset="0"/>
              </a:defRPr>
            </a:lvl1pPr>
          </a:lstStyle>
          <a:p>
            <a:fld id="{E8E73980-FFC8-FC41-A510-7D745251E5F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ransition/>
  <p:hf hdr="0" ftr="0" dt="0"/>
  <p:txStyles>
    <p:titleStyle>
      <a:lvl1pPr algn="ctr" rtl="0" fontAlgn="base">
        <a:spcBef>
          <a:spcPct val="0"/>
        </a:spcBef>
        <a:spcAft>
          <a:spcPct val="0"/>
        </a:spcAft>
        <a:defRPr sz="4400">
          <a:solidFill>
            <a:schemeClr val="tx1"/>
          </a:solidFill>
          <a:latin typeface="+mj-lt"/>
          <a:ea typeface="+mj-ea"/>
          <a:cs typeface="+mj-cs"/>
          <a:sym typeface="Lucida Grande" charset="0"/>
        </a:defRPr>
      </a:lvl1pPr>
      <a:lvl2pPr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2pPr>
      <a:lvl3pPr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3pPr>
      <a:lvl4pPr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4pPr>
      <a:lvl5pPr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5pPr>
      <a:lvl6pPr marL="457200"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6pPr>
      <a:lvl7pPr marL="914400"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7pPr>
      <a:lvl8pPr marL="1371600"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8pPr>
      <a:lvl9pPr marL="1828800"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9pPr>
    </p:titleStyle>
    <p:bodyStyle>
      <a:lvl1pPr marL="342900"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Lucida Grande" charset="0"/>
        </a:defRPr>
      </a:lvl1pPr>
      <a:lvl2pPr marL="742950"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Lucida Grande" charset="0"/>
        </a:defRPr>
      </a:lvl2pPr>
      <a:lvl3pPr marL="1143000"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Lucida Grande" charset="0"/>
        </a:defRPr>
      </a:lvl3pPr>
      <a:lvl4pPr marL="16002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4pPr>
      <a:lvl5pPr marL="20574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5pPr>
      <a:lvl6pPr marL="25146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6pPr>
      <a:lvl7pPr marL="29718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7pPr>
      <a:lvl8pPr marL="34290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8pPr>
      <a:lvl9pPr marL="38862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ChangeArrowheads="1"/>
          </p:cNvSpPr>
          <p:nvPr>
            <p:ph type="title"/>
          </p:nvPr>
        </p:nvSpPr>
        <p:spPr bwMode="auto">
          <a:xfrm>
            <a:off x="457200" y="274638"/>
            <a:ext cx="8229600" cy="1143000"/>
          </a:xfrm>
          <a:prstGeom prst="rect">
            <a:avLst/>
          </a:prstGeom>
          <a:noFill/>
          <a:ln w="12700">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Lucida Grande" charset="0"/>
              </a:rPr>
              <a:t>Click to edit Master title style</a:t>
            </a:r>
          </a:p>
        </p:txBody>
      </p:sp>
      <p:sp>
        <p:nvSpPr>
          <p:cNvPr id="3074" name="Rectangle 2"/>
          <p:cNvSpPr>
            <a:spLocks noChangeArrowheads="1"/>
          </p:cNvSpPr>
          <p:nvPr>
            <p:ph type="body" idx="1"/>
          </p:nvPr>
        </p:nvSpPr>
        <p:spPr bwMode="auto">
          <a:xfrm>
            <a:off x="457200" y="1598613"/>
            <a:ext cx="8229600" cy="4527550"/>
          </a:xfrm>
          <a:prstGeom prst="rect">
            <a:avLst/>
          </a:prstGeom>
          <a:noFill/>
          <a:ln w="12700">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Lucida Grande" charset="0"/>
              </a:rPr>
              <a:t>Click to edit Master text styles</a:t>
            </a:r>
          </a:p>
          <a:p>
            <a:pPr lvl="1"/>
            <a:r>
              <a:rPr lang="en-US">
                <a:sym typeface="Lucida Grande" charset="0"/>
              </a:rPr>
              <a:t>Second level</a:t>
            </a:r>
          </a:p>
          <a:p>
            <a:pPr lvl="2"/>
            <a:r>
              <a:rPr lang="en-US">
                <a:sym typeface="Lucida Grande" charset="0"/>
              </a:rPr>
              <a:t>Third level</a:t>
            </a:r>
          </a:p>
          <a:p>
            <a:pPr lvl="3"/>
            <a:r>
              <a:rPr lang="en-US">
                <a:sym typeface="Lucida Grande" charset="0"/>
              </a:rPr>
              <a:t>Fourth level</a:t>
            </a:r>
          </a:p>
          <a:p>
            <a:pPr lvl="4"/>
            <a:r>
              <a:rPr lang="en-US">
                <a:sym typeface="Lucida Grande" charset="0"/>
              </a:rPr>
              <a:t>Fifth level</a:t>
            </a:r>
          </a:p>
        </p:txBody>
      </p:sp>
      <p:sp>
        <p:nvSpPr>
          <p:cNvPr id="3075" name="Text Box 3"/>
          <p:cNvSpPr txBox="1">
            <a:spLocks noChangeArrowheads="1"/>
          </p:cNvSpPr>
          <p:nvPr>
            <p:ph type="sldNum" sz="quarter" idx="4"/>
          </p:nvPr>
        </p:nvSpPr>
        <p:spPr bwMode="auto">
          <a:xfrm>
            <a:off x="8404225" y="6454775"/>
            <a:ext cx="282575" cy="2667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r">
              <a:defRPr sz="1200">
                <a:solidFill>
                  <a:srgbClr val="878787"/>
                </a:solidFill>
                <a:latin typeface="+mn-lt"/>
                <a:ea typeface="Lucida Grande" charset="0"/>
                <a:cs typeface="Lucida Grande" charset="0"/>
                <a:sym typeface="Lucida Grande" charset="0"/>
              </a:defRPr>
            </a:lvl1pPr>
          </a:lstStyle>
          <a:p>
            <a:fld id="{1DE2AB2F-E70B-084A-9474-A88315BFE99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p:hf hdr="0" ftr="0" dt="0"/>
  <p:txStyles>
    <p:titleStyle>
      <a:lvl1pPr algn="ctr" rtl="0" fontAlgn="base">
        <a:spcBef>
          <a:spcPct val="0"/>
        </a:spcBef>
        <a:spcAft>
          <a:spcPct val="0"/>
        </a:spcAft>
        <a:defRPr sz="4400">
          <a:solidFill>
            <a:schemeClr val="tx1"/>
          </a:solidFill>
          <a:latin typeface="+mj-lt"/>
          <a:ea typeface="+mj-ea"/>
          <a:cs typeface="+mj-cs"/>
          <a:sym typeface="Lucida Grande" charset="0"/>
        </a:defRPr>
      </a:lvl1pPr>
      <a:lvl2pPr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2pPr>
      <a:lvl3pPr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3pPr>
      <a:lvl4pPr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4pPr>
      <a:lvl5pPr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5pPr>
      <a:lvl6pPr marL="457200"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6pPr>
      <a:lvl7pPr marL="914400"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7pPr>
      <a:lvl8pPr marL="1371600"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8pPr>
      <a:lvl9pPr marL="1828800" algn="ctr" rtl="0" fontAlgn="base">
        <a:spcBef>
          <a:spcPct val="0"/>
        </a:spcBef>
        <a:spcAft>
          <a:spcPct val="0"/>
        </a:spcAft>
        <a:defRPr sz="4400">
          <a:solidFill>
            <a:schemeClr val="tx1"/>
          </a:solidFill>
          <a:latin typeface="Lucida Grande" charset="0"/>
          <a:ea typeface="ヒラギノ角ゴ ProN W3" charset="-128"/>
          <a:cs typeface="ヒラギノ角ゴ ProN W3" charset="-128"/>
          <a:sym typeface="Lucida Grande" charset="0"/>
        </a:defRPr>
      </a:lvl9pPr>
    </p:titleStyle>
    <p:bodyStyle>
      <a:lvl1pPr marL="342900"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Lucida Grande" charset="0"/>
        </a:defRPr>
      </a:lvl1pPr>
      <a:lvl2pPr marL="704850"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Lucida Grande" charset="0"/>
        </a:defRPr>
      </a:lvl2pPr>
      <a:lvl3pPr marL="1104900"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Lucida Grande" charset="0"/>
        </a:defRPr>
      </a:lvl3pPr>
      <a:lvl4pPr marL="15621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4pPr>
      <a:lvl5pPr marL="20193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5pPr>
      <a:lvl6pPr marL="24765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6pPr>
      <a:lvl7pPr marL="29337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7pPr>
      <a:lvl8pPr marL="33909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8pPr>
      <a:lvl9pPr marL="38481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pic>
        <p:nvPicPr>
          <p:cNvPr id="7" name="Picture 1"/>
          <p:cNvPicPr>
            <a:picLocks noChangeArrowheads="1"/>
          </p:cNvPicPr>
          <p:nvPr userDrawn="1"/>
        </p:nvPicPr>
        <p:blipFill>
          <a:blip r:embed="rId6"/>
          <a:srcRect/>
          <a:stretch>
            <a:fillRect/>
          </a:stretch>
        </p:blipFill>
        <p:spPr bwMode="auto">
          <a:xfrm>
            <a:off x="-25" y="0"/>
            <a:ext cx="9144027" cy="6859588"/>
          </a:xfrm>
          <a:prstGeom prst="rect">
            <a:avLst/>
          </a:prstGeom>
          <a:noFill/>
          <a:ln w="9525">
            <a:noFill/>
            <a:miter lim="800000"/>
            <a:headEnd/>
            <a:tailEnd/>
          </a:ln>
        </p:spPr>
      </p:pic>
      <p:sp>
        <p:nvSpPr>
          <p:cNvPr id="9" name="Rectangle 8"/>
          <p:cNvSpPr/>
          <p:nvPr userDrawn="1"/>
        </p:nvSpPr>
        <p:spPr>
          <a:xfrm>
            <a:off x="512234" y="139700"/>
            <a:ext cx="1964267" cy="698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16" tIns="45709" rIns="91416" bIns="45709" rtlCol="0" anchor="ctr"/>
          <a:lstStyle/>
          <a:p>
            <a:pPr algn="ctr"/>
            <a:endParaRPr lang="en-US" dirty="0">
              <a:latin typeface="Arial"/>
            </a:endParaRPr>
          </a:p>
        </p:txBody>
      </p:sp>
      <p:sp>
        <p:nvSpPr>
          <p:cNvPr id="2" name="Title Placeholder 1"/>
          <p:cNvSpPr>
            <a:spLocks noGrp="1"/>
          </p:cNvSpPr>
          <p:nvPr>
            <p:ph type="title"/>
          </p:nvPr>
        </p:nvSpPr>
        <p:spPr>
          <a:xfrm>
            <a:off x="2835620" y="339258"/>
            <a:ext cx="5851180" cy="704612"/>
          </a:xfrm>
          <a:prstGeom prst="rect">
            <a:avLst/>
          </a:prstGeom>
        </p:spPr>
        <p:txBody>
          <a:bodyPr vert="horz" lIns="91416" tIns="45709" rIns="91416" bIns="45709"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044243"/>
            <a:ext cx="8229600" cy="4081920"/>
          </a:xfrm>
          <a:prstGeom prst="rect">
            <a:avLst/>
          </a:prstGeom>
        </p:spPr>
        <p:txBody>
          <a:bodyPr vert="horz" lIns="91416" tIns="45709" rIns="91416" bIns="4570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83352"/>
            <a:ext cx="2133600" cy="365125"/>
          </a:xfrm>
          <a:prstGeom prst="rect">
            <a:avLst/>
          </a:prstGeom>
        </p:spPr>
        <p:txBody>
          <a:bodyPr vert="horz" lIns="91416" tIns="45709" rIns="91416" bIns="45709" rtlCol="0" anchor="ctr"/>
          <a:lstStyle>
            <a:lvl1pPr algn="l">
              <a:defRPr sz="1100">
                <a:solidFill>
                  <a:schemeClr val="tx1">
                    <a:tint val="75000"/>
                  </a:schemeClr>
                </a:solidFill>
                <a:latin typeface="Arial"/>
                <a:cs typeface="Arial"/>
              </a:defRPr>
            </a:lvl1pPr>
          </a:lstStyle>
          <a:p>
            <a:fld id="{1AA9D35F-2536-224A-B59C-E5BFC0307B4F}" type="datetime1">
              <a:rPr lang="en-US" smtClean="0"/>
              <a:pPr/>
              <a:t>7/7/11</a:t>
            </a:fld>
            <a:endParaRPr lang="en-US" dirty="0"/>
          </a:p>
        </p:txBody>
      </p:sp>
      <p:sp>
        <p:nvSpPr>
          <p:cNvPr id="5" name="Footer Placeholder 4"/>
          <p:cNvSpPr>
            <a:spLocks noGrp="1"/>
          </p:cNvSpPr>
          <p:nvPr>
            <p:ph type="ftr" sz="quarter" idx="3"/>
          </p:nvPr>
        </p:nvSpPr>
        <p:spPr>
          <a:xfrm>
            <a:off x="2379725" y="6483352"/>
            <a:ext cx="4360597" cy="365125"/>
          </a:xfrm>
          <a:prstGeom prst="rect">
            <a:avLst/>
          </a:prstGeom>
        </p:spPr>
        <p:txBody>
          <a:bodyPr vert="horz" lIns="91416" tIns="45709" rIns="91416" bIns="45709" rtlCol="0" anchor="ctr"/>
          <a:lstStyle>
            <a:lvl1pPr algn="ctr">
              <a:defRPr sz="1100">
                <a:solidFill>
                  <a:schemeClr val="tx1">
                    <a:tint val="75000"/>
                  </a:schemeClr>
                </a:solidFill>
                <a:latin typeface="Arial"/>
                <a:cs typeface="Arial"/>
              </a:defRPr>
            </a:lvl1pPr>
          </a:lstStyle>
          <a:p>
            <a:r>
              <a:rPr lang="en-US" dirty="0" smtClean="0"/>
              <a:t>Copyright 2011 </a:t>
            </a:r>
            <a:r>
              <a:rPr lang="en-US" dirty="0" err="1" smtClean="0"/>
              <a:t>Onguria</a:t>
            </a:r>
            <a:r>
              <a:rPr lang="en-US" dirty="0" smtClean="0"/>
              <a:t>, LLC. Confidential Investor Snapshot</a:t>
            </a:r>
            <a:endParaRPr lang="en-US" dirty="0"/>
          </a:p>
        </p:txBody>
      </p:sp>
      <p:sp>
        <p:nvSpPr>
          <p:cNvPr id="6" name="Slide Number Placeholder 5"/>
          <p:cNvSpPr>
            <a:spLocks noGrp="1"/>
          </p:cNvSpPr>
          <p:nvPr>
            <p:ph type="sldNum" sz="quarter" idx="4"/>
          </p:nvPr>
        </p:nvSpPr>
        <p:spPr>
          <a:xfrm>
            <a:off x="6553200" y="6483352"/>
            <a:ext cx="2133600" cy="365125"/>
          </a:xfrm>
          <a:prstGeom prst="rect">
            <a:avLst/>
          </a:prstGeom>
        </p:spPr>
        <p:txBody>
          <a:bodyPr vert="horz" lIns="91416" tIns="45709" rIns="91416" bIns="45709" rtlCol="0" anchor="ctr"/>
          <a:lstStyle>
            <a:lvl1pPr algn="r">
              <a:defRPr sz="1100">
                <a:solidFill>
                  <a:schemeClr val="tx1">
                    <a:tint val="75000"/>
                  </a:schemeClr>
                </a:solidFill>
                <a:latin typeface="Arial"/>
                <a:cs typeface="Arial"/>
              </a:defRPr>
            </a:lvl1pPr>
          </a:lstStyle>
          <a:p>
            <a:fld id="{AF985FAB-8643-6745-8631-D70E753950D1}" type="slidenum">
              <a:rPr lang="en-US" smtClean="0"/>
              <a:pPr/>
              <a:t>‹#›</a:t>
            </a:fld>
            <a:endParaRPr lang="en-US"/>
          </a:p>
        </p:txBody>
      </p:sp>
      <p:pic>
        <p:nvPicPr>
          <p:cNvPr id="8" name="Picture 7" descr="onguria_FINAL.eps"/>
          <p:cNvPicPr>
            <a:picLocks noChangeAspect="1"/>
          </p:cNvPicPr>
          <p:nvPr userDrawn="1"/>
        </p:nvPicPr>
        <mc:AlternateContent xmlns:ma="http://schemas.microsoft.com/office/mac/drawingml/2008/main">
          <mc:Choice Requires="ma">
            <p:blipFill>
              <a:blip r:embed="rId7"/>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8"/>
              <a:stretch>
                <a:fillRect/>
              </a:stretch>
            </p:blipFill>
          </mc:Fallback>
        </mc:AlternateContent>
        <p:spPr>
          <a:xfrm>
            <a:off x="685800" y="203200"/>
            <a:ext cx="1693926" cy="564642"/>
          </a:xfrm>
          <a:prstGeom prst="rect">
            <a:avLst/>
          </a:prstGeom>
        </p:spPr>
      </p:pic>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Lst>
  <p:timing>
    <p:tnLst>
      <p:par>
        <p:cTn id="1" dur="indefinite" restart="never" nodeType="tmRoot"/>
      </p:par>
    </p:tnLst>
  </p:timing>
  <p:hf sldNum="0" hdr="0" dt="0"/>
  <p:txStyles>
    <p:titleStyle>
      <a:lvl1pPr algn="r" defTabSz="457082" rtl="0" eaLnBrk="1" latinLnBrk="0" hangingPunct="1">
        <a:spcBef>
          <a:spcPct val="0"/>
        </a:spcBef>
        <a:buNone/>
        <a:defRPr sz="3200" kern="1200">
          <a:solidFill>
            <a:srgbClr val="FC8515"/>
          </a:solidFill>
          <a:latin typeface="Arial"/>
          <a:ea typeface="+mj-ea"/>
          <a:cs typeface="Arial"/>
        </a:defRPr>
      </a:lvl1pPr>
    </p:titleStyle>
    <p:bodyStyle>
      <a:lvl1pPr marL="342813" indent="-342813" algn="l" defTabSz="457082" rtl="0" eaLnBrk="1" latinLnBrk="0" hangingPunct="1">
        <a:spcBef>
          <a:spcPts val="0"/>
        </a:spcBef>
        <a:spcAft>
          <a:spcPts val="1200"/>
        </a:spcAft>
        <a:buClr>
          <a:srgbClr val="FC8515"/>
        </a:buClr>
        <a:buFont typeface="Arial"/>
        <a:buChar char="•"/>
        <a:defRPr sz="2800" kern="1200">
          <a:solidFill>
            <a:schemeClr val="accent1">
              <a:lumMod val="75000"/>
            </a:schemeClr>
          </a:solidFill>
          <a:latin typeface="Arial"/>
          <a:ea typeface="+mn-ea"/>
          <a:cs typeface="Arial"/>
        </a:defRPr>
      </a:lvl1pPr>
      <a:lvl2pPr marL="742760" indent="-285677" algn="l" defTabSz="457082" rtl="0" eaLnBrk="1" latinLnBrk="0" hangingPunct="1">
        <a:spcBef>
          <a:spcPts val="0"/>
        </a:spcBef>
        <a:spcAft>
          <a:spcPts val="1200"/>
        </a:spcAft>
        <a:buFont typeface="Arial"/>
        <a:buChar char="–"/>
        <a:defRPr sz="2400" kern="1200">
          <a:solidFill>
            <a:schemeClr val="bg1">
              <a:lumMod val="50000"/>
            </a:schemeClr>
          </a:solidFill>
          <a:latin typeface="Arial"/>
          <a:ea typeface="+mn-ea"/>
          <a:cs typeface="Arial"/>
        </a:defRPr>
      </a:lvl2pPr>
      <a:lvl3pPr marL="1142706" indent="-228541" algn="l" defTabSz="457082" rtl="0" eaLnBrk="1" latinLnBrk="0" hangingPunct="1">
        <a:spcBef>
          <a:spcPts val="0"/>
        </a:spcBef>
        <a:spcAft>
          <a:spcPts val="1200"/>
        </a:spcAft>
        <a:buFont typeface="Arial"/>
        <a:buChar char="•"/>
        <a:defRPr sz="2000" kern="1200">
          <a:solidFill>
            <a:schemeClr val="tx1"/>
          </a:solidFill>
          <a:latin typeface="Arial"/>
          <a:ea typeface="+mn-ea"/>
          <a:cs typeface="Arial"/>
        </a:defRPr>
      </a:lvl3pPr>
      <a:lvl4pPr marL="1599790" indent="-228541" algn="l" defTabSz="457082" rtl="0" eaLnBrk="1" latinLnBrk="0" hangingPunct="1">
        <a:spcBef>
          <a:spcPts val="0"/>
        </a:spcBef>
        <a:spcAft>
          <a:spcPts val="1200"/>
        </a:spcAft>
        <a:buFont typeface="Arial"/>
        <a:buChar char="–"/>
        <a:defRPr sz="1800" kern="1200">
          <a:solidFill>
            <a:schemeClr val="tx1"/>
          </a:solidFill>
          <a:latin typeface="Arial"/>
          <a:ea typeface="+mn-ea"/>
          <a:cs typeface="Arial"/>
        </a:defRPr>
      </a:lvl4pPr>
      <a:lvl5pPr marL="2056875" indent="-228541" algn="l" defTabSz="457082" rtl="0" eaLnBrk="1" latinLnBrk="0" hangingPunct="1">
        <a:spcBef>
          <a:spcPts val="0"/>
        </a:spcBef>
        <a:spcAft>
          <a:spcPts val="1200"/>
        </a:spcAft>
        <a:buFont typeface="Arial"/>
        <a:buChar char="»"/>
        <a:defRPr sz="1800" kern="1200">
          <a:solidFill>
            <a:schemeClr val="tx1"/>
          </a:solidFill>
          <a:latin typeface="Arial"/>
          <a:ea typeface="+mn-ea"/>
          <a:cs typeface="Arial"/>
        </a:defRPr>
      </a:lvl5pPr>
      <a:lvl6pPr marL="2513959" indent="-228541" algn="l" defTabSz="457082" rtl="0" eaLnBrk="1" latinLnBrk="0" hangingPunct="1">
        <a:spcBef>
          <a:spcPct val="20000"/>
        </a:spcBef>
        <a:buFont typeface="Arial"/>
        <a:buChar char="•"/>
        <a:defRPr sz="2000" kern="1200">
          <a:solidFill>
            <a:schemeClr val="tx1"/>
          </a:solidFill>
          <a:latin typeface="+mn-lt"/>
          <a:ea typeface="+mn-ea"/>
          <a:cs typeface="+mn-cs"/>
        </a:defRPr>
      </a:lvl6pPr>
      <a:lvl7pPr marL="2971040" indent="-228541" algn="l" defTabSz="457082" rtl="0" eaLnBrk="1" latinLnBrk="0" hangingPunct="1">
        <a:spcBef>
          <a:spcPct val="20000"/>
        </a:spcBef>
        <a:buFont typeface="Arial"/>
        <a:buChar char="•"/>
        <a:defRPr sz="2000" kern="1200">
          <a:solidFill>
            <a:schemeClr val="tx1"/>
          </a:solidFill>
          <a:latin typeface="+mn-lt"/>
          <a:ea typeface="+mn-ea"/>
          <a:cs typeface="+mn-cs"/>
        </a:defRPr>
      </a:lvl7pPr>
      <a:lvl8pPr marL="3428124" indent="-228541" algn="l" defTabSz="457082" rtl="0" eaLnBrk="1" latinLnBrk="0" hangingPunct="1">
        <a:spcBef>
          <a:spcPct val="20000"/>
        </a:spcBef>
        <a:buFont typeface="Arial"/>
        <a:buChar char="•"/>
        <a:defRPr sz="2000" kern="1200">
          <a:solidFill>
            <a:schemeClr val="tx1"/>
          </a:solidFill>
          <a:latin typeface="+mn-lt"/>
          <a:ea typeface="+mn-ea"/>
          <a:cs typeface="+mn-cs"/>
        </a:defRPr>
      </a:lvl8pPr>
      <a:lvl9pPr marL="3885205" indent="-228541" algn="l" defTabSz="4570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250032" y="1437680"/>
            <a:ext cx="8643938" cy="2277070"/>
          </a:xfrm>
          <a:prstGeom prst="rect">
            <a:avLst/>
          </a:prstGeom>
          <a:noFill/>
          <a:ln w="12700">
            <a:noFill/>
            <a:miter lim="800000"/>
            <a:headEnd/>
            <a:tailEnd/>
          </a:ln>
        </p:spPr>
        <p:txBody>
          <a:bodyPr vert="horz" wrap="square" lIns="35707" tIns="35707" rIns="35707" bIns="35707" numCol="1" anchor="b" anchorCtr="0" compatLnSpc="1">
            <a:prstTxWarp prst="textNoShape">
              <a:avLst/>
            </a:prstTxWarp>
          </a:bodyPr>
          <a:lstStyle/>
          <a:p>
            <a:pPr lvl="0"/>
            <a:r>
              <a:rPr lang="en-US">
                <a:sym typeface="Gill Sans Light" charset="0"/>
              </a:rPr>
              <a:t>Click to edit Master title style</a:t>
            </a:r>
          </a:p>
        </p:txBody>
      </p:sp>
      <p:sp>
        <p:nvSpPr>
          <p:cNvPr id="1027" name="Rectangle 2"/>
          <p:cNvSpPr>
            <a:spLocks noGrp="1" noChangeArrowheads="1"/>
          </p:cNvSpPr>
          <p:nvPr>
            <p:ph type="body" idx="1"/>
          </p:nvPr>
        </p:nvSpPr>
        <p:spPr bwMode="auto">
          <a:xfrm>
            <a:off x="250032" y="3705820"/>
            <a:ext cx="8643938" cy="910828"/>
          </a:xfrm>
          <a:prstGeom prst="rect">
            <a:avLst/>
          </a:prstGeom>
          <a:noFill/>
          <a:ln w="12700">
            <a:noFill/>
            <a:miter lim="800000"/>
            <a:headEnd/>
            <a:tailEnd/>
          </a:ln>
        </p:spPr>
        <p:txBody>
          <a:bodyPr vert="horz" wrap="square" lIns="35707" tIns="35707" rIns="35707" bIns="35707" numCol="1" anchor="t"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ransition/>
  <p:txStyles>
    <p:titleStyle>
      <a:lvl1pPr algn="ctr" rtl="0" eaLnBrk="0" fontAlgn="base" hangingPunct="0">
        <a:spcBef>
          <a:spcPct val="0"/>
        </a:spcBef>
        <a:spcAft>
          <a:spcPct val="0"/>
        </a:spcAft>
        <a:defRPr sz="51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2pPr>
      <a:lvl3pPr algn="ctr" rtl="0" eaLnBrk="0" fontAlgn="base" hangingPunct="0">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3pPr>
      <a:lvl4pPr algn="ctr" rtl="0" eaLnBrk="0" fontAlgn="base" hangingPunct="0">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4pPr>
      <a:lvl5pPr algn="ctr" rtl="0" eaLnBrk="0" fontAlgn="base" hangingPunct="0">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5pPr>
      <a:lvl6pPr marL="321374"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6pPr>
      <a:lvl7pPr marL="642750"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7pPr>
      <a:lvl8pPr marL="964124"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8pPr>
      <a:lvl9pPr marL="1285500"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9pPr>
    </p:titleStyle>
    <p:bodyStyle>
      <a:lvl1pPr marL="241032" indent="-241032" algn="ctr" rtl="0" eaLnBrk="0" fontAlgn="base" hangingPunct="0">
        <a:spcBef>
          <a:spcPct val="0"/>
        </a:spcBef>
        <a:spcAft>
          <a:spcPct val="0"/>
        </a:spcAft>
        <a:defRPr sz="2700">
          <a:solidFill>
            <a:schemeClr val="tx1"/>
          </a:solidFill>
          <a:latin typeface="+mn-lt"/>
          <a:ea typeface="+mn-ea"/>
          <a:cs typeface="+mn-cs"/>
          <a:sym typeface="Gill Sans Light" charset="0"/>
        </a:defRPr>
      </a:lvl1pPr>
      <a:lvl2pPr marL="522235" indent="-200859" algn="ctr" rtl="0" eaLnBrk="0" fontAlgn="base" hangingPunct="0">
        <a:spcBef>
          <a:spcPct val="0"/>
        </a:spcBef>
        <a:spcAft>
          <a:spcPct val="0"/>
        </a:spcAft>
        <a:defRPr sz="2700">
          <a:solidFill>
            <a:schemeClr val="tx1"/>
          </a:solidFill>
          <a:latin typeface="+mn-lt"/>
          <a:ea typeface="+mn-ea"/>
          <a:cs typeface="+mn-cs"/>
          <a:sym typeface="Gill Sans Light" charset="0"/>
        </a:defRPr>
      </a:lvl2pPr>
      <a:lvl3pPr marL="803438" indent="-160688" algn="ctr" rtl="0" eaLnBrk="0" fontAlgn="base" hangingPunct="0">
        <a:spcBef>
          <a:spcPct val="0"/>
        </a:spcBef>
        <a:spcAft>
          <a:spcPct val="0"/>
        </a:spcAft>
        <a:defRPr sz="2700">
          <a:solidFill>
            <a:schemeClr val="tx1"/>
          </a:solidFill>
          <a:latin typeface="+mn-lt"/>
          <a:ea typeface="+mn-ea"/>
          <a:cs typeface="+mn-cs"/>
          <a:sym typeface="Gill Sans Light" charset="0"/>
        </a:defRPr>
      </a:lvl3pPr>
      <a:lvl4pPr marL="1124814" indent="-160688" algn="ctr" rtl="0" eaLnBrk="0" fontAlgn="base" hangingPunct="0">
        <a:spcBef>
          <a:spcPct val="0"/>
        </a:spcBef>
        <a:spcAft>
          <a:spcPct val="0"/>
        </a:spcAft>
        <a:defRPr sz="2700">
          <a:solidFill>
            <a:schemeClr val="tx1"/>
          </a:solidFill>
          <a:latin typeface="+mn-lt"/>
          <a:ea typeface="+mn-ea"/>
          <a:cs typeface="+mn-cs"/>
          <a:sym typeface="Gill Sans Light" charset="0"/>
        </a:defRPr>
      </a:lvl4pPr>
      <a:lvl5pPr marL="1446188" indent="-160688" algn="ctr" rtl="0" eaLnBrk="0" fontAlgn="base" hangingPunct="0">
        <a:spcBef>
          <a:spcPct val="0"/>
        </a:spcBef>
        <a:spcAft>
          <a:spcPct val="0"/>
        </a:spcAft>
        <a:defRPr sz="2700">
          <a:solidFill>
            <a:schemeClr val="tx1"/>
          </a:solidFill>
          <a:latin typeface="+mn-lt"/>
          <a:ea typeface="+mn-ea"/>
          <a:cs typeface="+mn-cs"/>
          <a:sym typeface="Gill Sans Light" charset="0"/>
        </a:defRPr>
      </a:lvl5pPr>
      <a:lvl6pPr marL="321374" algn="ctr" rtl="0" fontAlgn="base">
        <a:spcBef>
          <a:spcPct val="0"/>
        </a:spcBef>
        <a:spcAft>
          <a:spcPct val="0"/>
        </a:spcAft>
        <a:defRPr sz="2700">
          <a:solidFill>
            <a:schemeClr val="tx1"/>
          </a:solidFill>
          <a:latin typeface="+mn-lt"/>
          <a:ea typeface="+mn-ea"/>
          <a:cs typeface="+mn-cs"/>
          <a:sym typeface="Gill Sans Light" charset="0"/>
        </a:defRPr>
      </a:lvl6pPr>
      <a:lvl7pPr marL="642750" algn="ctr" rtl="0" fontAlgn="base">
        <a:spcBef>
          <a:spcPct val="0"/>
        </a:spcBef>
        <a:spcAft>
          <a:spcPct val="0"/>
        </a:spcAft>
        <a:defRPr sz="2700">
          <a:solidFill>
            <a:schemeClr val="tx1"/>
          </a:solidFill>
          <a:latin typeface="+mn-lt"/>
          <a:ea typeface="+mn-ea"/>
          <a:cs typeface="+mn-cs"/>
          <a:sym typeface="Gill Sans Light" charset="0"/>
        </a:defRPr>
      </a:lvl7pPr>
      <a:lvl8pPr marL="964124" algn="ctr" rtl="0" fontAlgn="base">
        <a:spcBef>
          <a:spcPct val="0"/>
        </a:spcBef>
        <a:spcAft>
          <a:spcPct val="0"/>
        </a:spcAft>
        <a:defRPr sz="2700">
          <a:solidFill>
            <a:schemeClr val="tx1"/>
          </a:solidFill>
          <a:latin typeface="+mn-lt"/>
          <a:ea typeface="+mn-ea"/>
          <a:cs typeface="+mn-cs"/>
          <a:sym typeface="Gill Sans Light" charset="0"/>
        </a:defRPr>
      </a:lvl8pPr>
      <a:lvl9pPr marL="1285500" algn="ctr" rtl="0" fontAlgn="base">
        <a:spcBef>
          <a:spcPct val="0"/>
        </a:spcBef>
        <a:spcAft>
          <a:spcPct val="0"/>
        </a:spcAft>
        <a:defRPr sz="2700">
          <a:solidFill>
            <a:schemeClr val="tx1"/>
          </a:solidFill>
          <a:latin typeface="+mn-lt"/>
          <a:ea typeface="+mn-ea"/>
          <a:cs typeface="+mn-cs"/>
          <a:sym typeface="Gill Sans Light" charset="0"/>
        </a:defRPr>
      </a:lvl9pPr>
    </p:bodyStyle>
    <p:otherStyle>
      <a:defPPr>
        <a:defRPr lang="en-US"/>
      </a:defPPr>
      <a:lvl1pPr marL="0" algn="l" defTabSz="321374" rtl="0" eaLnBrk="1" latinLnBrk="0" hangingPunct="1">
        <a:defRPr sz="1300" kern="1200">
          <a:solidFill>
            <a:schemeClr val="tx1"/>
          </a:solidFill>
          <a:latin typeface="+mn-lt"/>
          <a:ea typeface="+mn-ea"/>
          <a:cs typeface="+mn-cs"/>
        </a:defRPr>
      </a:lvl1pPr>
      <a:lvl2pPr marL="321374" algn="l" defTabSz="321374" rtl="0" eaLnBrk="1" latinLnBrk="0" hangingPunct="1">
        <a:defRPr sz="1300" kern="1200">
          <a:solidFill>
            <a:schemeClr val="tx1"/>
          </a:solidFill>
          <a:latin typeface="+mn-lt"/>
          <a:ea typeface="+mn-ea"/>
          <a:cs typeface="+mn-cs"/>
        </a:defRPr>
      </a:lvl2pPr>
      <a:lvl3pPr marL="642750" algn="l" defTabSz="321374" rtl="0" eaLnBrk="1" latinLnBrk="0" hangingPunct="1">
        <a:defRPr sz="1300" kern="1200">
          <a:solidFill>
            <a:schemeClr val="tx1"/>
          </a:solidFill>
          <a:latin typeface="+mn-lt"/>
          <a:ea typeface="+mn-ea"/>
          <a:cs typeface="+mn-cs"/>
        </a:defRPr>
      </a:lvl3pPr>
      <a:lvl4pPr marL="964124" algn="l" defTabSz="321374" rtl="0" eaLnBrk="1" latinLnBrk="0" hangingPunct="1">
        <a:defRPr sz="1300" kern="1200">
          <a:solidFill>
            <a:schemeClr val="tx1"/>
          </a:solidFill>
          <a:latin typeface="+mn-lt"/>
          <a:ea typeface="+mn-ea"/>
          <a:cs typeface="+mn-cs"/>
        </a:defRPr>
      </a:lvl4pPr>
      <a:lvl5pPr marL="1285500" algn="l" defTabSz="321374" rtl="0" eaLnBrk="1" latinLnBrk="0" hangingPunct="1">
        <a:defRPr sz="1300" kern="1200">
          <a:solidFill>
            <a:schemeClr val="tx1"/>
          </a:solidFill>
          <a:latin typeface="+mn-lt"/>
          <a:ea typeface="+mn-ea"/>
          <a:cs typeface="+mn-cs"/>
        </a:defRPr>
      </a:lvl5pPr>
      <a:lvl6pPr marL="1606877" algn="l" defTabSz="321374" rtl="0" eaLnBrk="1" latinLnBrk="0" hangingPunct="1">
        <a:defRPr sz="1300" kern="1200">
          <a:solidFill>
            <a:schemeClr val="tx1"/>
          </a:solidFill>
          <a:latin typeface="+mn-lt"/>
          <a:ea typeface="+mn-ea"/>
          <a:cs typeface="+mn-cs"/>
        </a:defRPr>
      </a:lvl6pPr>
      <a:lvl7pPr marL="1928250" algn="l" defTabSz="321374" rtl="0" eaLnBrk="1" latinLnBrk="0" hangingPunct="1">
        <a:defRPr sz="1300" kern="1200">
          <a:solidFill>
            <a:schemeClr val="tx1"/>
          </a:solidFill>
          <a:latin typeface="+mn-lt"/>
          <a:ea typeface="+mn-ea"/>
          <a:cs typeface="+mn-cs"/>
        </a:defRPr>
      </a:lvl7pPr>
      <a:lvl8pPr marL="2249626" algn="l" defTabSz="321374" rtl="0" eaLnBrk="1" latinLnBrk="0" hangingPunct="1">
        <a:defRPr sz="1300" kern="1200">
          <a:solidFill>
            <a:schemeClr val="tx1"/>
          </a:solidFill>
          <a:latin typeface="+mn-lt"/>
          <a:ea typeface="+mn-ea"/>
          <a:cs typeface="+mn-cs"/>
        </a:defRPr>
      </a:lvl8pPr>
      <a:lvl9pPr marL="2571001" algn="l" defTabSz="321374"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250032" y="4804173"/>
            <a:ext cx="8643938" cy="884039"/>
          </a:xfrm>
          <a:prstGeom prst="rect">
            <a:avLst/>
          </a:prstGeom>
          <a:noFill/>
          <a:ln w="12700">
            <a:noFill/>
            <a:miter lim="800000"/>
            <a:headEnd/>
            <a:tailEnd/>
          </a:ln>
        </p:spPr>
        <p:txBody>
          <a:bodyPr vert="horz" wrap="square" lIns="35705" tIns="35705" rIns="35705" bIns="35705" numCol="1" anchor="b" anchorCtr="0" compatLnSpc="1">
            <a:prstTxWarp prst="textNoShape">
              <a:avLst/>
            </a:prstTxWarp>
          </a:bodyPr>
          <a:lstStyle/>
          <a:p>
            <a:pPr lvl="0"/>
            <a:r>
              <a:rPr lang="en-US">
                <a:sym typeface="Gill Sans Light" charset="0"/>
              </a:rPr>
              <a:t>Click to edit Master title style</a:t>
            </a:r>
          </a:p>
        </p:txBody>
      </p:sp>
      <p:sp>
        <p:nvSpPr>
          <p:cNvPr id="13315" name="Rectangle 2"/>
          <p:cNvSpPr>
            <a:spLocks noGrp="1" noChangeArrowheads="1"/>
          </p:cNvSpPr>
          <p:nvPr>
            <p:ph type="body" idx="1"/>
          </p:nvPr>
        </p:nvSpPr>
        <p:spPr bwMode="auto">
          <a:xfrm>
            <a:off x="250032" y="5679281"/>
            <a:ext cx="8643938" cy="848320"/>
          </a:xfrm>
          <a:prstGeom prst="rect">
            <a:avLst/>
          </a:prstGeom>
          <a:noFill/>
          <a:ln w="12700">
            <a:noFill/>
            <a:miter lim="800000"/>
            <a:headEnd/>
            <a:tailEnd/>
          </a:ln>
        </p:spPr>
        <p:txBody>
          <a:bodyPr vert="horz" wrap="square" lIns="35705" tIns="35705" rIns="35705" bIns="35705" numCol="1" anchor="t"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ransition/>
  <p:txStyles>
    <p:titleStyle>
      <a:lvl1pPr algn="ctr" rtl="0" eaLnBrk="0" fontAlgn="base" hangingPunct="0">
        <a:spcBef>
          <a:spcPct val="0"/>
        </a:spcBef>
        <a:spcAft>
          <a:spcPct val="0"/>
        </a:spcAft>
        <a:defRPr sz="51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2pPr>
      <a:lvl3pPr algn="ctr" rtl="0" eaLnBrk="0" fontAlgn="base" hangingPunct="0">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3pPr>
      <a:lvl4pPr algn="ctr" rtl="0" eaLnBrk="0" fontAlgn="base" hangingPunct="0">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4pPr>
      <a:lvl5pPr algn="ctr" rtl="0" eaLnBrk="0" fontAlgn="base" hangingPunct="0">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5pPr>
      <a:lvl6pPr marL="321357"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6pPr>
      <a:lvl7pPr marL="642717"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7pPr>
      <a:lvl8pPr marL="964075"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8pPr>
      <a:lvl9pPr marL="1285434"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9pPr>
    </p:titleStyle>
    <p:bodyStyle>
      <a:lvl1pPr marL="241020" indent="-241020" algn="ctr" rtl="0" eaLnBrk="0" fontAlgn="base" hangingPunct="0">
        <a:spcBef>
          <a:spcPct val="0"/>
        </a:spcBef>
        <a:spcAft>
          <a:spcPct val="0"/>
        </a:spcAft>
        <a:defRPr sz="2700">
          <a:solidFill>
            <a:schemeClr val="tx1"/>
          </a:solidFill>
          <a:latin typeface="+mn-lt"/>
          <a:ea typeface="+mn-ea"/>
          <a:cs typeface="+mn-cs"/>
          <a:sym typeface="Gill Sans Light" charset="0"/>
        </a:defRPr>
      </a:lvl1pPr>
      <a:lvl2pPr marL="522209" indent="-200849" algn="ctr" rtl="0" eaLnBrk="0" fontAlgn="base" hangingPunct="0">
        <a:spcBef>
          <a:spcPct val="0"/>
        </a:spcBef>
        <a:spcAft>
          <a:spcPct val="0"/>
        </a:spcAft>
        <a:defRPr sz="2700">
          <a:solidFill>
            <a:schemeClr val="tx1"/>
          </a:solidFill>
          <a:latin typeface="+mn-lt"/>
          <a:ea typeface="+mn-ea"/>
          <a:cs typeface="+mn-cs"/>
          <a:sym typeface="Gill Sans Light" charset="0"/>
        </a:defRPr>
      </a:lvl2pPr>
      <a:lvl3pPr marL="803397" indent="-160679" algn="ctr" rtl="0" eaLnBrk="0" fontAlgn="base" hangingPunct="0">
        <a:spcBef>
          <a:spcPct val="0"/>
        </a:spcBef>
        <a:spcAft>
          <a:spcPct val="0"/>
        </a:spcAft>
        <a:defRPr sz="2700">
          <a:solidFill>
            <a:schemeClr val="tx1"/>
          </a:solidFill>
          <a:latin typeface="+mn-lt"/>
          <a:ea typeface="+mn-ea"/>
          <a:cs typeface="+mn-cs"/>
          <a:sym typeface="Gill Sans Light" charset="0"/>
        </a:defRPr>
      </a:lvl3pPr>
      <a:lvl4pPr marL="1124756" indent="-160679" algn="ctr" rtl="0" eaLnBrk="0" fontAlgn="base" hangingPunct="0">
        <a:spcBef>
          <a:spcPct val="0"/>
        </a:spcBef>
        <a:spcAft>
          <a:spcPct val="0"/>
        </a:spcAft>
        <a:defRPr sz="2700">
          <a:solidFill>
            <a:schemeClr val="tx1"/>
          </a:solidFill>
          <a:latin typeface="+mn-lt"/>
          <a:ea typeface="+mn-ea"/>
          <a:cs typeface="+mn-cs"/>
          <a:sym typeface="Gill Sans Light" charset="0"/>
        </a:defRPr>
      </a:lvl4pPr>
      <a:lvl5pPr marL="1446114" indent="-160679" algn="ctr" rtl="0" eaLnBrk="0" fontAlgn="base" hangingPunct="0">
        <a:spcBef>
          <a:spcPct val="0"/>
        </a:spcBef>
        <a:spcAft>
          <a:spcPct val="0"/>
        </a:spcAft>
        <a:defRPr sz="2700">
          <a:solidFill>
            <a:schemeClr val="tx1"/>
          </a:solidFill>
          <a:latin typeface="+mn-lt"/>
          <a:ea typeface="+mn-ea"/>
          <a:cs typeface="+mn-cs"/>
          <a:sym typeface="Gill Sans Light" charset="0"/>
        </a:defRPr>
      </a:lvl5pPr>
      <a:lvl6pPr marL="321357" algn="ctr" rtl="0" fontAlgn="base">
        <a:spcBef>
          <a:spcPct val="0"/>
        </a:spcBef>
        <a:spcAft>
          <a:spcPct val="0"/>
        </a:spcAft>
        <a:defRPr sz="2700">
          <a:solidFill>
            <a:schemeClr val="tx1"/>
          </a:solidFill>
          <a:latin typeface="+mn-lt"/>
          <a:ea typeface="+mn-ea"/>
          <a:cs typeface="+mn-cs"/>
          <a:sym typeface="Gill Sans Light" charset="0"/>
        </a:defRPr>
      </a:lvl6pPr>
      <a:lvl7pPr marL="642717" algn="ctr" rtl="0" fontAlgn="base">
        <a:spcBef>
          <a:spcPct val="0"/>
        </a:spcBef>
        <a:spcAft>
          <a:spcPct val="0"/>
        </a:spcAft>
        <a:defRPr sz="2700">
          <a:solidFill>
            <a:schemeClr val="tx1"/>
          </a:solidFill>
          <a:latin typeface="+mn-lt"/>
          <a:ea typeface="+mn-ea"/>
          <a:cs typeface="+mn-cs"/>
          <a:sym typeface="Gill Sans Light" charset="0"/>
        </a:defRPr>
      </a:lvl7pPr>
      <a:lvl8pPr marL="964075" algn="ctr" rtl="0" fontAlgn="base">
        <a:spcBef>
          <a:spcPct val="0"/>
        </a:spcBef>
        <a:spcAft>
          <a:spcPct val="0"/>
        </a:spcAft>
        <a:defRPr sz="2700">
          <a:solidFill>
            <a:schemeClr val="tx1"/>
          </a:solidFill>
          <a:latin typeface="+mn-lt"/>
          <a:ea typeface="+mn-ea"/>
          <a:cs typeface="+mn-cs"/>
          <a:sym typeface="Gill Sans Light" charset="0"/>
        </a:defRPr>
      </a:lvl8pPr>
      <a:lvl9pPr marL="1285434" algn="ctr" rtl="0" fontAlgn="base">
        <a:spcBef>
          <a:spcPct val="0"/>
        </a:spcBef>
        <a:spcAft>
          <a:spcPct val="0"/>
        </a:spcAft>
        <a:defRPr sz="2700">
          <a:solidFill>
            <a:schemeClr val="tx1"/>
          </a:solidFill>
          <a:latin typeface="+mn-lt"/>
          <a:ea typeface="+mn-ea"/>
          <a:cs typeface="+mn-cs"/>
          <a:sym typeface="Gill Sans Light" charset="0"/>
        </a:defRPr>
      </a:lvl9pPr>
    </p:bodyStyle>
    <p:otherStyle>
      <a:defPPr>
        <a:defRPr lang="en-US"/>
      </a:defPPr>
      <a:lvl1pPr marL="0" algn="l" defTabSz="321357" rtl="0" eaLnBrk="1" latinLnBrk="0" hangingPunct="1">
        <a:defRPr sz="1300" kern="1200">
          <a:solidFill>
            <a:schemeClr val="tx1"/>
          </a:solidFill>
          <a:latin typeface="+mn-lt"/>
          <a:ea typeface="+mn-ea"/>
          <a:cs typeface="+mn-cs"/>
        </a:defRPr>
      </a:lvl1pPr>
      <a:lvl2pPr marL="321357" algn="l" defTabSz="321357" rtl="0" eaLnBrk="1" latinLnBrk="0" hangingPunct="1">
        <a:defRPr sz="1300" kern="1200">
          <a:solidFill>
            <a:schemeClr val="tx1"/>
          </a:solidFill>
          <a:latin typeface="+mn-lt"/>
          <a:ea typeface="+mn-ea"/>
          <a:cs typeface="+mn-cs"/>
        </a:defRPr>
      </a:lvl2pPr>
      <a:lvl3pPr marL="642717" algn="l" defTabSz="321357" rtl="0" eaLnBrk="1" latinLnBrk="0" hangingPunct="1">
        <a:defRPr sz="1300" kern="1200">
          <a:solidFill>
            <a:schemeClr val="tx1"/>
          </a:solidFill>
          <a:latin typeface="+mn-lt"/>
          <a:ea typeface="+mn-ea"/>
          <a:cs typeface="+mn-cs"/>
        </a:defRPr>
      </a:lvl3pPr>
      <a:lvl4pPr marL="964075" algn="l" defTabSz="321357" rtl="0" eaLnBrk="1" latinLnBrk="0" hangingPunct="1">
        <a:defRPr sz="1300" kern="1200">
          <a:solidFill>
            <a:schemeClr val="tx1"/>
          </a:solidFill>
          <a:latin typeface="+mn-lt"/>
          <a:ea typeface="+mn-ea"/>
          <a:cs typeface="+mn-cs"/>
        </a:defRPr>
      </a:lvl4pPr>
      <a:lvl5pPr marL="1285434" algn="l" defTabSz="321357" rtl="0" eaLnBrk="1" latinLnBrk="0" hangingPunct="1">
        <a:defRPr sz="1300" kern="1200">
          <a:solidFill>
            <a:schemeClr val="tx1"/>
          </a:solidFill>
          <a:latin typeface="+mn-lt"/>
          <a:ea typeface="+mn-ea"/>
          <a:cs typeface="+mn-cs"/>
        </a:defRPr>
      </a:lvl5pPr>
      <a:lvl6pPr marL="1606794" algn="l" defTabSz="321357" rtl="0" eaLnBrk="1" latinLnBrk="0" hangingPunct="1">
        <a:defRPr sz="1300" kern="1200">
          <a:solidFill>
            <a:schemeClr val="tx1"/>
          </a:solidFill>
          <a:latin typeface="+mn-lt"/>
          <a:ea typeface="+mn-ea"/>
          <a:cs typeface="+mn-cs"/>
        </a:defRPr>
      </a:lvl6pPr>
      <a:lvl7pPr marL="1928151" algn="l" defTabSz="321357" rtl="0" eaLnBrk="1" latinLnBrk="0" hangingPunct="1">
        <a:defRPr sz="1300" kern="1200">
          <a:solidFill>
            <a:schemeClr val="tx1"/>
          </a:solidFill>
          <a:latin typeface="+mn-lt"/>
          <a:ea typeface="+mn-ea"/>
          <a:cs typeface="+mn-cs"/>
        </a:defRPr>
      </a:lvl7pPr>
      <a:lvl8pPr marL="2249511" algn="l" defTabSz="321357" rtl="0" eaLnBrk="1" latinLnBrk="0" hangingPunct="1">
        <a:defRPr sz="1300" kern="1200">
          <a:solidFill>
            <a:schemeClr val="tx1"/>
          </a:solidFill>
          <a:latin typeface="+mn-lt"/>
          <a:ea typeface="+mn-ea"/>
          <a:cs typeface="+mn-cs"/>
        </a:defRPr>
      </a:lvl8pPr>
      <a:lvl9pPr marL="2570870" algn="l" defTabSz="321357"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250032" y="178594"/>
            <a:ext cx="8643938" cy="1714500"/>
          </a:xfrm>
          <a:prstGeom prst="rect">
            <a:avLst/>
          </a:prstGeom>
          <a:noFill/>
          <a:ln w="12700">
            <a:noFill/>
            <a:miter lim="800000"/>
            <a:headEnd/>
            <a:tailEnd/>
          </a:ln>
        </p:spPr>
        <p:txBody>
          <a:bodyPr vert="horz" wrap="square" lIns="35703" tIns="35703" rIns="35703" bIns="35703" numCol="1" anchor="ctr" anchorCtr="0" compatLnSpc="1">
            <a:prstTxWarp prst="textNoShape">
              <a:avLst/>
            </a:prstTxWarp>
          </a:bodyPr>
          <a:lstStyle/>
          <a:p>
            <a:pPr lvl="0"/>
            <a:r>
              <a:rPr lang="en-US">
                <a:sym typeface="Gill Sans Light" charset="0"/>
              </a:rPr>
              <a:t>Click to edit Master title style</a:t>
            </a:r>
          </a:p>
        </p:txBody>
      </p:sp>
      <p:sp>
        <p:nvSpPr>
          <p:cNvPr id="25603" name="Rectangle 2"/>
          <p:cNvSpPr>
            <a:spLocks noGrp="1" noChangeArrowheads="1"/>
          </p:cNvSpPr>
          <p:nvPr>
            <p:ph type="body" idx="1"/>
          </p:nvPr>
        </p:nvSpPr>
        <p:spPr bwMode="auto">
          <a:xfrm>
            <a:off x="250032" y="2241352"/>
            <a:ext cx="8643938" cy="4107656"/>
          </a:xfrm>
          <a:prstGeom prst="rect">
            <a:avLst/>
          </a:prstGeom>
          <a:noFill/>
          <a:ln w="12700">
            <a:noFill/>
            <a:miter lim="800000"/>
            <a:headEnd/>
            <a:tailEnd/>
          </a:ln>
        </p:spPr>
        <p:txBody>
          <a:bodyPr vert="horz" wrap="square" lIns="35703" tIns="35703" rIns="35703" bIns="35703" numCol="1" anchor="t"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ransition/>
  <p:txStyles>
    <p:titleStyle>
      <a:lvl1pPr algn="ctr" rtl="0" eaLnBrk="0" fontAlgn="base" hangingPunct="0">
        <a:spcBef>
          <a:spcPct val="0"/>
        </a:spcBef>
        <a:spcAft>
          <a:spcPct val="0"/>
        </a:spcAft>
        <a:defRPr sz="51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2pPr>
      <a:lvl3pPr algn="ctr" rtl="0" eaLnBrk="0" fontAlgn="base" hangingPunct="0">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3pPr>
      <a:lvl4pPr algn="ctr" rtl="0" eaLnBrk="0" fontAlgn="base" hangingPunct="0">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4pPr>
      <a:lvl5pPr algn="ctr" rtl="0" eaLnBrk="0" fontAlgn="base" hangingPunct="0">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5pPr>
      <a:lvl6pPr marL="321341"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6pPr>
      <a:lvl7pPr marL="642684"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7pPr>
      <a:lvl8pPr marL="964025"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8pPr>
      <a:lvl9pPr marL="1285368"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9pPr>
    </p:titleStyle>
    <p:bodyStyle>
      <a:lvl1pPr marL="214228" indent="-214228" algn="l" rtl="0" eaLnBrk="0" fontAlgn="base" hangingPunct="0">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1pPr>
      <a:lvl2pPr marL="446311" indent="-214228" algn="l" rtl="0" eaLnBrk="0" fontAlgn="base" hangingPunct="0">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2pPr>
      <a:lvl3pPr marL="714096" indent="-214228" algn="l" rtl="0" eaLnBrk="0" fontAlgn="base" hangingPunct="0">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3pPr>
      <a:lvl4pPr marL="981880" indent="-214228" algn="l" rtl="0" eaLnBrk="0" fontAlgn="base" hangingPunct="0">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4pPr>
      <a:lvl5pPr marL="1249664" indent="-214228" algn="l" rtl="0" eaLnBrk="0" fontAlgn="base" hangingPunct="0">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5pPr>
      <a:lvl6pPr marL="1571005" indent="-214228" algn="l" rtl="0" fontAlgn="base">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6pPr>
      <a:lvl7pPr marL="1892347" indent="-214228" algn="l" rtl="0" fontAlgn="base">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7pPr>
      <a:lvl8pPr marL="2213689" indent="-214228" algn="l" rtl="0" fontAlgn="base">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8pPr>
      <a:lvl9pPr marL="2535032" indent="-214228" algn="l" rtl="0" fontAlgn="base">
        <a:spcBef>
          <a:spcPts val="2672"/>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9pPr>
    </p:bodyStyle>
    <p:otherStyle>
      <a:defPPr>
        <a:defRPr lang="en-US"/>
      </a:defPPr>
      <a:lvl1pPr marL="0" algn="l" defTabSz="321341" rtl="0" eaLnBrk="1" latinLnBrk="0" hangingPunct="1">
        <a:defRPr sz="1300" kern="1200">
          <a:solidFill>
            <a:schemeClr val="tx1"/>
          </a:solidFill>
          <a:latin typeface="+mn-lt"/>
          <a:ea typeface="+mn-ea"/>
          <a:cs typeface="+mn-cs"/>
        </a:defRPr>
      </a:lvl1pPr>
      <a:lvl2pPr marL="321341" algn="l" defTabSz="321341" rtl="0" eaLnBrk="1" latinLnBrk="0" hangingPunct="1">
        <a:defRPr sz="1300" kern="1200">
          <a:solidFill>
            <a:schemeClr val="tx1"/>
          </a:solidFill>
          <a:latin typeface="+mn-lt"/>
          <a:ea typeface="+mn-ea"/>
          <a:cs typeface="+mn-cs"/>
        </a:defRPr>
      </a:lvl2pPr>
      <a:lvl3pPr marL="642684" algn="l" defTabSz="321341" rtl="0" eaLnBrk="1" latinLnBrk="0" hangingPunct="1">
        <a:defRPr sz="1300" kern="1200">
          <a:solidFill>
            <a:schemeClr val="tx1"/>
          </a:solidFill>
          <a:latin typeface="+mn-lt"/>
          <a:ea typeface="+mn-ea"/>
          <a:cs typeface="+mn-cs"/>
        </a:defRPr>
      </a:lvl3pPr>
      <a:lvl4pPr marL="964025" algn="l" defTabSz="321341" rtl="0" eaLnBrk="1" latinLnBrk="0" hangingPunct="1">
        <a:defRPr sz="1300" kern="1200">
          <a:solidFill>
            <a:schemeClr val="tx1"/>
          </a:solidFill>
          <a:latin typeface="+mn-lt"/>
          <a:ea typeface="+mn-ea"/>
          <a:cs typeface="+mn-cs"/>
        </a:defRPr>
      </a:lvl4pPr>
      <a:lvl5pPr marL="1285368" algn="l" defTabSz="321341" rtl="0" eaLnBrk="1" latinLnBrk="0" hangingPunct="1">
        <a:defRPr sz="1300" kern="1200">
          <a:solidFill>
            <a:schemeClr val="tx1"/>
          </a:solidFill>
          <a:latin typeface="+mn-lt"/>
          <a:ea typeface="+mn-ea"/>
          <a:cs typeface="+mn-cs"/>
        </a:defRPr>
      </a:lvl5pPr>
      <a:lvl6pPr marL="1606711" algn="l" defTabSz="321341" rtl="0" eaLnBrk="1" latinLnBrk="0" hangingPunct="1">
        <a:defRPr sz="1300" kern="1200">
          <a:solidFill>
            <a:schemeClr val="tx1"/>
          </a:solidFill>
          <a:latin typeface="+mn-lt"/>
          <a:ea typeface="+mn-ea"/>
          <a:cs typeface="+mn-cs"/>
        </a:defRPr>
      </a:lvl6pPr>
      <a:lvl7pPr marL="1928052" algn="l" defTabSz="321341" rtl="0" eaLnBrk="1" latinLnBrk="0" hangingPunct="1">
        <a:defRPr sz="1300" kern="1200">
          <a:solidFill>
            <a:schemeClr val="tx1"/>
          </a:solidFill>
          <a:latin typeface="+mn-lt"/>
          <a:ea typeface="+mn-ea"/>
          <a:cs typeface="+mn-cs"/>
        </a:defRPr>
      </a:lvl7pPr>
      <a:lvl8pPr marL="2249396" algn="l" defTabSz="321341" rtl="0" eaLnBrk="1" latinLnBrk="0" hangingPunct="1">
        <a:defRPr sz="1300" kern="1200">
          <a:solidFill>
            <a:schemeClr val="tx1"/>
          </a:solidFill>
          <a:latin typeface="+mn-lt"/>
          <a:ea typeface="+mn-ea"/>
          <a:cs typeface="+mn-cs"/>
        </a:defRPr>
      </a:lvl8pPr>
      <a:lvl9pPr marL="2570738" algn="l" defTabSz="321341"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250031" y="973336"/>
            <a:ext cx="4143375" cy="2464594"/>
          </a:xfrm>
          <a:prstGeom prst="rect">
            <a:avLst/>
          </a:prstGeom>
          <a:noFill/>
          <a:ln w="12700">
            <a:noFill/>
            <a:miter lim="800000"/>
            <a:headEnd/>
            <a:tailEnd/>
          </a:ln>
        </p:spPr>
        <p:txBody>
          <a:bodyPr vert="horz" wrap="square" lIns="35701" tIns="35701" rIns="35701" bIns="35701" numCol="1" anchor="b" anchorCtr="0" compatLnSpc="1">
            <a:prstTxWarp prst="textNoShape">
              <a:avLst/>
            </a:prstTxWarp>
          </a:bodyPr>
          <a:lstStyle/>
          <a:p>
            <a:pPr lvl="0"/>
            <a:r>
              <a:rPr lang="en-US">
                <a:sym typeface="Gill Sans Light" charset="0"/>
              </a:rPr>
              <a:t>Click to edit Master title style</a:t>
            </a:r>
          </a:p>
        </p:txBody>
      </p:sp>
      <p:sp>
        <p:nvSpPr>
          <p:cNvPr id="37891" name="Rectangle 2"/>
          <p:cNvSpPr>
            <a:spLocks noGrp="1" noChangeArrowheads="1"/>
          </p:cNvSpPr>
          <p:nvPr>
            <p:ph type="body" idx="1"/>
          </p:nvPr>
        </p:nvSpPr>
        <p:spPr bwMode="auto">
          <a:xfrm>
            <a:off x="250031" y="3429000"/>
            <a:ext cx="4143375" cy="910828"/>
          </a:xfrm>
          <a:prstGeom prst="rect">
            <a:avLst/>
          </a:prstGeom>
          <a:noFill/>
          <a:ln w="12700">
            <a:noFill/>
            <a:miter lim="800000"/>
            <a:headEnd/>
            <a:tailEnd/>
          </a:ln>
        </p:spPr>
        <p:txBody>
          <a:bodyPr vert="horz" wrap="square" lIns="35701" tIns="35701" rIns="35701" bIns="35701" numCol="1" anchor="t"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ransition/>
  <p:txStyles>
    <p:titleStyle>
      <a:lvl1pPr algn="ctr" rtl="0" eaLnBrk="0" fontAlgn="base" hangingPunct="0">
        <a:spcBef>
          <a:spcPct val="0"/>
        </a:spcBef>
        <a:spcAft>
          <a:spcPct val="0"/>
        </a:spcAft>
        <a:defRPr sz="5100">
          <a:solidFill>
            <a:srgbClr val="404140"/>
          </a:solidFill>
          <a:latin typeface="+mj-lt"/>
          <a:ea typeface="+mj-ea"/>
          <a:cs typeface="+mj-cs"/>
          <a:sym typeface="Gill Sans Light" charset="0"/>
        </a:defRPr>
      </a:lvl1pPr>
      <a:lvl2pPr algn="ctr" rtl="0" eaLnBrk="0" fontAlgn="base" hangingPunct="0">
        <a:spcBef>
          <a:spcPct val="0"/>
        </a:spcBef>
        <a:spcAft>
          <a:spcPct val="0"/>
        </a:spcAft>
        <a:defRPr sz="5100">
          <a:solidFill>
            <a:srgbClr val="404140"/>
          </a:solidFill>
          <a:latin typeface="Gill Sans Light" charset="0"/>
          <a:ea typeface="ヒラギノ角ゴ ProN W3" charset="-128"/>
          <a:cs typeface="ヒラギノ角ゴ ProN W3" charset="-128"/>
          <a:sym typeface="Gill Sans Light" charset="0"/>
        </a:defRPr>
      </a:lvl2pPr>
      <a:lvl3pPr algn="ctr" rtl="0" eaLnBrk="0" fontAlgn="base" hangingPunct="0">
        <a:spcBef>
          <a:spcPct val="0"/>
        </a:spcBef>
        <a:spcAft>
          <a:spcPct val="0"/>
        </a:spcAft>
        <a:defRPr sz="5100">
          <a:solidFill>
            <a:srgbClr val="404140"/>
          </a:solidFill>
          <a:latin typeface="Gill Sans Light" charset="0"/>
          <a:ea typeface="ヒラギノ角ゴ ProN W3" charset="-128"/>
          <a:cs typeface="ヒラギノ角ゴ ProN W3" charset="-128"/>
          <a:sym typeface="Gill Sans Light" charset="0"/>
        </a:defRPr>
      </a:lvl3pPr>
      <a:lvl4pPr algn="ctr" rtl="0" eaLnBrk="0" fontAlgn="base" hangingPunct="0">
        <a:spcBef>
          <a:spcPct val="0"/>
        </a:spcBef>
        <a:spcAft>
          <a:spcPct val="0"/>
        </a:spcAft>
        <a:defRPr sz="5100">
          <a:solidFill>
            <a:srgbClr val="404140"/>
          </a:solidFill>
          <a:latin typeface="Gill Sans Light" charset="0"/>
          <a:ea typeface="ヒラギノ角ゴ ProN W3" charset="-128"/>
          <a:cs typeface="ヒラギノ角ゴ ProN W3" charset="-128"/>
          <a:sym typeface="Gill Sans Light" charset="0"/>
        </a:defRPr>
      </a:lvl4pPr>
      <a:lvl5pPr algn="ctr" rtl="0" eaLnBrk="0" fontAlgn="base" hangingPunct="0">
        <a:spcBef>
          <a:spcPct val="0"/>
        </a:spcBef>
        <a:spcAft>
          <a:spcPct val="0"/>
        </a:spcAft>
        <a:defRPr sz="5100">
          <a:solidFill>
            <a:srgbClr val="404140"/>
          </a:solidFill>
          <a:latin typeface="Gill Sans Light" charset="0"/>
          <a:ea typeface="ヒラギノ角ゴ ProN W3" charset="-128"/>
          <a:cs typeface="ヒラギノ角ゴ ProN W3" charset="-128"/>
          <a:sym typeface="Gill Sans Light" charset="0"/>
        </a:defRPr>
      </a:lvl5pPr>
      <a:lvl6pPr marL="321324" algn="ctr" rtl="0" fontAlgn="base">
        <a:spcBef>
          <a:spcPct val="0"/>
        </a:spcBef>
        <a:spcAft>
          <a:spcPct val="0"/>
        </a:spcAft>
        <a:defRPr sz="5100">
          <a:solidFill>
            <a:srgbClr val="404140"/>
          </a:solidFill>
          <a:latin typeface="Gill Sans Light" charset="0"/>
          <a:ea typeface="ヒラギノ角ゴ ProN W3" charset="-128"/>
          <a:cs typeface="ヒラギノ角ゴ ProN W3" charset="-128"/>
          <a:sym typeface="Gill Sans Light" charset="0"/>
        </a:defRPr>
      </a:lvl6pPr>
      <a:lvl7pPr marL="642651" algn="ctr" rtl="0" fontAlgn="base">
        <a:spcBef>
          <a:spcPct val="0"/>
        </a:spcBef>
        <a:spcAft>
          <a:spcPct val="0"/>
        </a:spcAft>
        <a:defRPr sz="5100">
          <a:solidFill>
            <a:srgbClr val="404140"/>
          </a:solidFill>
          <a:latin typeface="Gill Sans Light" charset="0"/>
          <a:ea typeface="ヒラギノ角ゴ ProN W3" charset="-128"/>
          <a:cs typeface="ヒラギノ角ゴ ProN W3" charset="-128"/>
          <a:sym typeface="Gill Sans Light" charset="0"/>
        </a:defRPr>
      </a:lvl7pPr>
      <a:lvl8pPr marL="963975" algn="ctr" rtl="0" fontAlgn="base">
        <a:spcBef>
          <a:spcPct val="0"/>
        </a:spcBef>
        <a:spcAft>
          <a:spcPct val="0"/>
        </a:spcAft>
        <a:defRPr sz="5100">
          <a:solidFill>
            <a:srgbClr val="404140"/>
          </a:solidFill>
          <a:latin typeface="Gill Sans Light" charset="0"/>
          <a:ea typeface="ヒラギノ角ゴ ProN W3" charset="-128"/>
          <a:cs typeface="ヒラギノ角ゴ ProN W3" charset="-128"/>
          <a:sym typeface="Gill Sans Light" charset="0"/>
        </a:defRPr>
      </a:lvl8pPr>
      <a:lvl9pPr marL="1285302" algn="ctr" rtl="0" fontAlgn="base">
        <a:spcBef>
          <a:spcPct val="0"/>
        </a:spcBef>
        <a:spcAft>
          <a:spcPct val="0"/>
        </a:spcAft>
        <a:defRPr sz="5100">
          <a:solidFill>
            <a:srgbClr val="404140"/>
          </a:solidFill>
          <a:latin typeface="Gill Sans Light" charset="0"/>
          <a:ea typeface="ヒラギノ角ゴ ProN W3" charset="-128"/>
          <a:cs typeface="ヒラギノ角ゴ ProN W3" charset="-128"/>
          <a:sym typeface="Gill Sans Light" charset="0"/>
        </a:defRPr>
      </a:lvl9pPr>
    </p:titleStyle>
    <p:bodyStyle>
      <a:lvl1pPr marL="240996" indent="-240996" algn="ctr" rtl="0" eaLnBrk="0" fontAlgn="base" hangingPunct="0">
        <a:spcBef>
          <a:spcPct val="0"/>
        </a:spcBef>
        <a:spcAft>
          <a:spcPct val="0"/>
        </a:spcAft>
        <a:defRPr sz="2700">
          <a:solidFill>
            <a:srgbClr val="404140"/>
          </a:solidFill>
          <a:latin typeface="+mn-lt"/>
          <a:ea typeface="+mn-ea"/>
          <a:cs typeface="+mn-cs"/>
          <a:sym typeface="Gill Sans Light" charset="0"/>
        </a:defRPr>
      </a:lvl1pPr>
      <a:lvl2pPr marL="522157" indent="-200828" algn="ctr" rtl="0" eaLnBrk="0" fontAlgn="base" hangingPunct="0">
        <a:spcBef>
          <a:spcPct val="0"/>
        </a:spcBef>
        <a:spcAft>
          <a:spcPct val="0"/>
        </a:spcAft>
        <a:defRPr sz="2700">
          <a:solidFill>
            <a:srgbClr val="404140"/>
          </a:solidFill>
          <a:latin typeface="+mn-lt"/>
          <a:ea typeface="+mn-ea"/>
          <a:cs typeface="+mn-cs"/>
          <a:sym typeface="Gill Sans Light" charset="0"/>
        </a:defRPr>
      </a:lvl2pPr>
      <a:lvl3pPr marL="803315" indent="-160663" algn="ctr" rtl="0" eaLnBrk="0" fontAlgn="base" hangingPunct="0">
        <a:spcBef>
          <a:spcPct val="0"/>
        </a:spcBef>
        <a:spcAft>
          <a:spcPct val="0"/>
        </a:spcAft>
        <a:defRPr sz="2700">
          <a:solidFill>
            <a:srgbClr val="404140"/>
          </a:solidFill>
          <a:latin typeface="+mn-lt"/>
          <a:ea typeface="+mn-ea"/>
          <a:cs typeface="+mn-cs"/>
          <a:sym typeface="Gill Sans Light" charset="0"/>
        </a:defRPr>
      </a:lvl3pPr>
      <a:lvl4pPr marL="1124640" indent="-160663" algn="ctr" rtl="0" eaLnBrk="0" fontAlgn="base" hangingPunct="0">
        <a:spcBef>
          <a:spcPct val="0"/>
        </a:spcBef>
        <a:spcAft>
          <a:spcPct val="0"/>
        </a:spcAft>
        <a:defRPr sz="2700">
          <a:solidFill>
            <a:srgbClr val="404140"/>
          </a:solidFill>
          <a:latin typeface="+mn-lt"/>
          <a:ea typeface="+mn-ea"/>
          <a:cs typeface="+mn-cs"/>
          <a:sym typeface="Gill Sans Light" charset="0"/>
        </a:defRPr>
      </a:lvl4pPr>
      <a:lvl5pPr marL="1445966" indent="-160663" algn="ctr" rtl="0" eaLnBrk="0" fontAlgn="base" hangingPunct="0">
        <a:spcBef>
          <a:spcPct val="0"/>
        </a:spcBef>
        <a:spcAft>
          <a:spcPct val="0"/>
        </a:spcAft>
        <a:defRPr sz="2700">
          <a:solidFill>
            <a:srgbClr val="404140"/>
          </a:solidFill>
          <a:latin typeface="+mn-lt"/>
          <a:ea typeface="+mn-ea"/>
          <a:cs typeface="+mn-cs"/>
          <a:sym typeface="Gill Sans Light" charset="0"/>
        </a:defRPr>
      </a:lvl5pPr>
      <a:lvl6pPr marL="321324" algn="ctr" rtl="0" fontAlgn="base">
        <a:spcBef>
          <a:spcPct val="0"/>
        </a:spcBef>
        <a:spcAft>
          <a:spcPct val="0"/>
        </a:spcAft>
        <a:defRPr sz="2700">
          <a:solidFill>
            <a:srgbClr val="404140"/>
          </a:solidFill>
          <a:latin typeface="+mn-lt"/>
          <a:ea typeface="+mn-ea"/>
          <a:cs typeface="+mn-cs"/>
          <a:sym typeface="Gill Sans Light" charset="0"/>
        </a:defRPr>
      </a:lvl6pPr>
      <a:lvl7pPr marL="642651" algn="ctr" rtl="0" fontAlgn="base">
        <a:spcBef>
          <a:spcPct val="0"/>
        </a:spcBef>
        <a:spcAft>
          <a:spcPct val="0"/>
        </a:spcAft>
        <a:defRPr sz="2700">
          <a:solidFill>
            <a:srgbClr val="404140"/>
          </a:solidFill>
          <a:latin typeface="+mn-lt"/>
          <a:ea typeface="+mn-ea"/>
          <a:cs typeface="+mn-cs"/>
          <a:sym typeface="Gill Sans Light" charset="0"/>
        </a:defRPr>
      </a:lvl7pPr>
      <a:lvl8pPr marL="963975" algn="ctr" rtl="0" fontAlgn="base">
        <a:spcBef>
          <a:spcPct val="0"/>
        </a:spcBef>
        <a:spcAft>
          <a:spcPct val="0"/>
        </a:spcAft>
        <a:defRPr sz="2700">
          <a:solidFill>
            <a:srgbClr val="404140"/>
          </a:solidFill>
          <a:latin typeface="+mn-lt"/>
          <a:ea typeface="+mn-ea"/>
          <a:cs typeface="+mn-cs"/>
          <a:sym typeface="Gill Sans Light" charset="0"/>
        </a:defRPr>
      </a:lvl8pPr>
      <a:lvl9pPr marL="1285302" algn="ctr" rtl="0" fontAlgn="base">
        <a:spcBef>
          <a:spcPct val="0"/>
        </a:spcBef>
        <a:spcAft>
          <a:spcPct val="0"/>
        </a:spcAft>
        <a:defRPr sz="2700">
          <a:solidFill>
            <a:srgbClr val="404140"/>
          </a:solidFill>
          <a:latin typeface="+mn-lt"/>
          <a:ea typeface="+mn-ea"/>
          <a:cs typeface="+mn-cs"/>
          <a:sym typeface="Gill Sans Light" charset="0"/>
        </a:defRPr>
      </a:lvl9pPr>
    </p:bodyStyle>
    <p:otherStyle>
      <a:defPPr>
        <a:defRPr lang="en-US"/>
      </a:defPPr>
      <a:lvl1pPr marL="0" algn="l" defTabSz="321324" rtl="0" eaLnBrk="1" latinLnBrk="0" hangingPunct="1">
        <a:defRPr sz="1300" kern="1200">
          <a:solidFill>
            <a:schemeClr val="tx1"/>
          </a:solidFill>
          <a:latin typeface="+mn-lt"/>
          <a:ea typeface="+mn-ea"/>
          <a:cs typeface="+mn-cs"/>
        </a:defRPr>
      </a:lvl1pPr>
      <a:lvl2pPr marL="321324" algn="l" defTabSz="321324" rtl="0" eaLnBrk="1" latinLnBrk="0" hangingPunct="1">
        <a:defRPr sz="1300" kern="1200">
          <a:solidFill>
            <a:schemeClr val="tx1"/>
          </a:solidFill>
          <a:latin typeface="+mn-lt"/>
          <a:ea typeface="+mn-ea"/>
          <a:cs typeface="+mn-cs"/>
        </a:defRPr>
      </a:lvl2pPr>
      <a:lvl3pPr marL="642651" algn="l" defTabSz="321324" rtl="0" eaLnBrk="1" latinLnBrk="0" hangingPunct="1">
        <a:defRPr sz="1300" kern="1200">
          <a:solidFill>
            <a:schemeClr val="tx1"/>
          </a:solidFill>
          <a:latin typeface="+mn-lt"/>
          <a:ea typeface="+mn-ea"/>
          <a:cs typeface="+mn-cs"/>
        </a:defRPr>
      </a:lvl3pPr>
      <a:lvl4pPr marL="963975" algn="l" defTabSz="321324" rtl="0" eaLnBrk="1" latinLnBrk="0" hangingPunct="1">
        <a:defRPr sz="1300" kern="1200">
          <a:solidFill>
            <a:schemeClr val="tx1"/>
          </a:solidFill>
          <a:latin typeface="+mn-lt"/>
          <a:ea typeface="+mn-ea"/>
          <a:cs typeface="+mn-cs"/>
        </a:defRPr>
      </a:lvl4pPr>
      <a:lvl5pPr marL="1285302" algn="l" defTabSz="321324" rtl="0" eaLnBrk="1" latinLnBrk="0" hangingPunct="1">
        <a:defRPr sz="1300" kern="1200">
          <a:solidFill>
            <a:schemeClr val="tx1"/>
          </a:solidFill>
          <a:latin typeface="+mn-lt"/>
          <a:ea typeface="+mn-ea"/>
          <a:cs typeface="+mn-cs"/>
        </a:defRPr>
      </a:lvl5pPr>
      <a:lvl6pPr marL="1606628" algn="l" defTabSz="321324" rtl="0" eaLnBrk="1" latinLnBrk="0" hangingPunct="1">
        <a:defRPr sz="1300" kern="1200">
          <a:solidFill>
            <a:schemeClr val="tx1"/>
          </a:solidFill>
          <a:latin typeface="+mn-lt"/>
          <a:ea typeface="+mn-ea"/>
          <a:cs typeface="+mn-cs"/>
        </a:defRPr>
      </a:lvl6pPr>
      <a:lvl7pPr marL="1927954" algn="l" defTabSz="321324" rtl="0" eaLnBrk="1" latinLnBrk="0" hangingPunct="1">
        <a:defRPr sz="1300" kern="1200">
          <a:solidFill>
            <a:schemeClr val="tx1"/>
          </a:solidFill>
          <a:latin typeface="+mn-lt"/>
          <a:ea typeface="+mn-ea"/>
          <a:cs typeface="+mn-cs"/>
        </a:defRPr>
      </a:lvl7pPr>
      <a:lvl8pPr marL="2249281" algn="l" defTabSz="321324" rtl="0" eaLnBrk="1" latinLnBrk="0" hangingPunct="1">
        <a:defRPr sz="1300" kern="1200">
          <a:solidFill>
            <a:schemeClr val="tx1"/>
          </a:solidFill>
          <a:latin typeface="+mn-lt"/>
          <a:ea typeface="+mn-ea"/>
          <a:cs typeface="+mn-cs"/>
        </a:defRPr>
      </a:lvl8pPr>
      <a:lvl9pPr marL="2570607" algn="l" defTabSz="321324"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bwMode="auto">
          <a:xfrm>
            <a:off x="250032" y="2268141"/>
            <a:ext cx="8643938" cy="2321719"/>
          </a:xfrm>
          <a:prstGeom prst="rect">
            <a:avLst/>
          </a:prstGeom>
          <a:noFill/>
          <a:ln w="12700">
            <a:noFill/>
            <a:miter lim="800000"/>
            <a:headEnd/>
            <a:tailEnd/>
          </a:ln>
        </p:spPr>
        <p:txBody>
          <a:bodyPr vert="horz" wrap="square" lIns="35699" tIns="35699" rIns="35699" bIns="35699" numCol="1" anchor="ctr" anchorCtr="0" compatLnSpc="1">
            <a:prstTxWarp prst="textNoShape">
              <a:avLst/>
            </a:prstTxWarp>
          </a:bodyPr>
          <a:lstStyle/>
          <a:p>
            <a:pPr lvl="0"/>
            <a:r>
              <a:rPr lang="en-US">
                <a:sym typeface="Gill Sans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ransition/>
  <p:txStyles>
    <p:titleStyle>
      <a:lvl1pPr algn="ctr" rtl="0" eaLnBrk="0" fontAlgn="base" hangingPunct="0">
        <a:spcBef>
          <a:spcPct val="0"/>
        </a:spcBef>
        <a:spcAft>
          <a:spcPct val="0"/>
        </a:spcAft>
        <a:defRPr sz="51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2pPr>
      <a:lvl3pPr algn="ctr" rtl="0" eaLnBrk="0" fontAlgn="base" hangingPunct="0">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3pPr>
      <a:lvl4pPr algn="ctr" rtl="0" eaLnBrk="0" fontAlgn="base" hangingPunct="0">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4pPr>
      <a:lvl5pPr algn="ctr" rtl="0" eaLnBrk="0" fontAlgn="base" hangingPunct="0">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5pPr>
      <a:lvl6pPr marL="321308"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6pPr>
      <a:lvl7pPr marL="642618"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7pPr>
      <a:lvl8pPr marL="963925"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8pPr>
      <a:lvl9pPr marL="1285237" algn="ctr" rtl="0" fontAlgn="base">
        <a:spcBef>
          <a:spcPct val="0"/>
        </a:spcBef>
        <a:spcAft>
          <a:spcPct val="0"/>
        </a:spcAft>
        <a:defRPr sz="5100">
          <a:solidFill>
            <a:schemeClr val="tx1"/>
          </a:solidFill>
          <a:latin typeface="Gill Sans Light" charset="0"/>
          <a:ea typeface="ヒラギノ角ゴ ProN W3" charset="-128"/>
          <a:cs typeface="ヒラギノ角ゴ ProN W3" charset="-128"/>
          <a:sym typeface="Gill Sans Light" charset="0"/>
        </a:defRPr>
      </a:lvl9pPr>
    </p:titleStyle>
    <p:bodyStyle>
      <a:lvl1pPr marL="240984" indent="-240984" algn="ctr" rtl="0" eaLnBrk="0" fontAlgn="base" hangingPunct="0">
        <a:spcBef>
          <a:spcPct val="0"/>
        </a:spcBef>
        <a:spcAft>
          <a:spcPct val="0"/>
        </a:spcAft>
        <a:defRPr sz="2700">
          <a:solidFill>
            <a:schemeClr val="tx1"/>
          </a:solidFill>
          <a:latin typeface="+mn-lt"/>
          <a:ea typeface="+mn-ea"/>
          <a:cs typeface="+mn-cs"/>
          <a:sym typeface="Gill Sans Light" charset="0"/>
        </a:defRPr>
      </a:lvl1pPr>
      <a:lvl2pPr marL="522130" indent="-200818" algn="ctr" rtl="0" eaLnBrk="0" fontAlgn="base" hangingPunct="0">
        <a:spcBef>
          <a:spcPct val="0"/>
        </a:spcBef>
        <a:spcAft>
          <a:spcPct val="0"/>
        </a:spcAft>
        <a:defRPr sz="2700">
          <a:solidFill>
            <a:schemeClr val="tx1"/>
          </a:solidFill>
          <a:latin typeface="+mn-lt"/>
          <a:ea typeface="+mn-ea"/>
          <a:cs typeface="+mn-cs"/>
          <a:sym typeface="Gill Sans Light" charset="0"/>
        </a:defRPr>
      </a:lvl2pPr>
      <a:lvl3pPr marL="803274" indent="-160655" algn="ctr" rtl="0" eaLnBrk="0" fontAlgn="base" hangingPunct="0">
        <a:spcBef>
          <a:spcPct val="0"/>
        </a:spcBef>
        <a:spcAft>
          <a:spcPct val="0"/>
        </a:spcAft>
        <a:defRPr sz="2700">
          <a:solidFill>
            <a:schemeClr val="tx1"/>
          </a:solidFill>
          <a:latin typeface="+mn-lt"/>
          <a:ea typeface="+mn-ea"/>
          <a:cs typeface="+mn-cs"/>
          <a:sym typeface="Gill Sans Light" charset="0"/>
        </a:defRPr>
      </a:lvl3pPr>
      <a:lvl4pPr marL="1124582" indent="-160655" algn="ctr" rtl="0" eaLnBrk="0" fontAlgn="base" hangingPunct="0">
        <a:spcBef>
          <a:spcPct val="0"/>
        </a:spcBef>
        <a:spcAft>
          <a:spcPct val="0"/>
        </a:spcAft>
        <a:defRPr sz="2700">
          <a:solidFill>
            <a:schemeClr val="tx1"/>
          </a:solidFill>
          <a:latin typeface="+mn-lt"/>
          <a:ea typeface="+mn-ea"/>
          <a:cs typeface="+mn-cs"/>
          <a:sym typeface="Gill Sans Light" charset="0"/>
        </a:defRPr>
      </a:lvl4pPr>
      <a:lvl5pPr marL="1445892" indent="-160655" algn="ctr" rtl="0" eaLnBrk="0" fontAlgn="base" hangingPunct="0">
        <a:spcBef>
          <a:spcPct val="0"/>
        </a:spcBef>
        <a:spcAft>
          <a:spcPct val="0"/>
        </a:spcAft>
        <a:defRPr sz="2700">
          <a:solidFill>
            <a:schemeClr val="tx1"/>
          </a:solidFill>
          <a:latin typeface="+mn-lt"/>
          <a:ea typeface="+mn-ea"/>
          <a:cs typeface="+mn-cs"/>
          <a:sym typeface="Gill Sans Light" charset="0"/>
        </a:defRPr>
      </a:lvl5pPr>
      <a:lvl6pPr marL="321308" algn="ctr" rtl="0" fontAlgn="base">
        <a:spcBef>
          <a:spcPct val="0"/>
        </a:spcBef>
        <a:spcAft>
          <a:spcPct val="0"/>
        </a:spcAft>
        <a:defRPr sz="2700">
          <a:solidFill>
            <a:schemeClr val="tx1"/>
          </a:solidFill>
          <a:latin typeface="+mn-lt"/>
          <a:ea typeface="+mn-ea"/>
          <a:cs typeface="+mn-cs"/>
          <a:sym typeface="Gill Sans Light" charset="0"/>
        </a:defRPr>
      </a:lvl6pPr>
      <a:lvl7pPr marL="642618" algn="ctr" rtl="0" fontAlgn="base">
        <a:spcBef>
          <a:spcPct val="0"/>
        </a:spcBef>
        <a:spcAft>
          <a:spcPct val="0"/>
        </a:spcAft>
        <a:defRPr sz="2700">
          <a:solidFill>
            <a:schemeClr val="tx1"/>
          </a:solidFill>
          <a:latin typeface="+mn-lt"/>
          <a:ea typeface="+mn-ea"/>
          <a:cs typeface="+mn-cs"/>
          <a:sym typeface="Gill Sans Light" charset="0"/>
        </a:defRPr>
      </a:lvl7pPr>
      <a:lvl8pPr marL="963925" algn="ctr" rtl="0" fontAlgn="base">
        <a:spcBef>
          <a:spcPct val="0"/>
        </a:spcBef>
        <a:spcAft>
          <a:spcPct val="0"/>
        </a:spcAft>
        <a:defRPr sz="2700">
          <a:solidFill>
            <a:schemeClr val="tx1"/>
          </a:solidFill>
          <a:latin typeface="+mn-lt"/>
          <a:ea typeface="+mn-ea"/>
          <a:cs typeface="+mn-cs"/>
          <a:sym typeface="Gill Sans Light" charset="0"/>
        </a:defRPr>
      </a:lvl8pPr>
      <a:lvl9pPr marL="1285237" algn="ctr" rtl="0" fontAlgn="base">
        <a:spcBef>
          <a:spcPct val="0"/>
        </a:spcBef>
        <a:spcAft>
          <a:spcPct val="0"/>
        </a:spcAft>
        <a:defRPr sz="2700">
          <a:solidFill>
            <a:schemeClr val="tx1"/>
          </a:solidFill>
          <a:latin typeface="+mn-lt"/>
          <a:ea typeface="+mn-ea"/>
          <a:cs typeface="+mn-cs"/>
          <a:sym typeface="Gill Sans Light" charset="0"/>
        </a:defRPr>
      </a:lvl9pPr>
    </p:bodyStyle>
    <p:otherStyle>
      <a:defPPr>
        <a:defRPr lang="en-US"/>
      </a:defPPr>
      <a:lvl1pPr marL="0" algn="l" defTabSz="321308" rtl="0" eaLnBrk="1" latinLnBrk="0" hangingPunct="1">
        <a:defRPr sz="1300" kern="1200">
          <a:solidFill>
            <a:schemeClr val="tx1"/>
          </a:solidFill>
          <a:latin typeface="+mn-lt"/>
          <a:ea typeface="+mn-ea"/>
          <a:cs typeface="+mn-cs"/>
        </a:defRPr>
      </a:lvl1pPr>
      <a:lvl2pPr marL="321308" algn="l" defTabSz="321308" rtl="0" eaLnBrk="1" latinLnBrk="0" hangingPunct="1">
        <a:defRPr sz="1300" kern="1200">
          <a:solidFill>
            <a:schemeClr val="tx1"/>
          </a:solidFill>
          <a:latin typeface="+mn-lt"/>
          <a:ea typeface="+mn-ea"/>
          <a:cs typeface="+mn-cs"/>
        </a:defRPr>
      </a:lvl2pPr>
      <a:lvl3pPr marL="642618" algn="l" defTabSz="321308" rtl="0" eaLnBrk="1" latinLnBrk="0" hangingPunct="1">
        <a:defRPr sz="1300" kern="1200">
          <a:solidFill>
            <a:schemeClr val="tx1"/>
          </a:solidFill>
          <a:latin typeface="+mn-lt"/>
          <a:ea typeface="+mn-ea"/>
          <a:cs typeface="+mn-cs"/>
        </a:defRPr>
      </a:lvl3pPr>
      <a:lvl4pPr marL="963925" algn="l" defTabSz="321308" rtl="0" eaLnBrk="1" latinLnBrk="0" hangingPunct="1">
        <a:defRPr sz="1300" kern="1200">
          <a:solidFill>
            <a:schemeClr val="tx1"/>
          </a:solidFill>
          <a:latin typeface="+mn-lt"/>
          <a:ea typeface="+mn-ea"/>
          <a:cs typeface="+mn-cs"/>
        </a:defRPr>
      </a:lvl4pPr>
      <a:lvl5pPr marL="1285237" algn="l" defTabSz="321308" rtl="0" eaLnBrk="1" latinLnBrk="0" hangingPunct="1">
        <a:defRPr sz="1300" kern="1200">
          <a:solidFill>
            <a:schemeClr val="tx1"/>
          </a:solidFill>
          <a:latin typeface="+mn-lt"/>
          <a:ea typeface="+mn-ea"/>
          <a:cs typeface="+mn-cs"/>
        </a:defRPr>
      </a:lvl5pPr>
      <a:lvl6pPr marL="1606546" algn="l" defTabSz="321308" rtl="0" eaLnBrk="1" latinLnBrk="0" hangingPunct="1">
        <a:defRPr sz="1300" kern="1200">
          <a:solidFill>
            <a:schemeClr val="tx1"/>
          </a:solidFill>
          <a:latin typeface="+mn-lt"/>
          <a:ea typeface="+mn-ea"/>
          <a:cs typeface="+mn-cs"/>
        </a:defRPr>
      </a:lvl6pPr>
      <a:lvl7pPr marL="1927855" algn="l" defTabSz="321308" rtl="0" eaLnBrk="1" latinLnBrk="0" hangingPunct="1">
        <a:defRPr sz="1300" kern="1200">
          <a:solidFill>
            <a:schemeClr val="tx1"/>
          </a:solidFill>
          <a:latin typeface="+mn-lt"/>
          <a:ea typeface="+mn-ea"/>
          <a:cs typeface="+mn-cs"/>
        </a:defRPr>
      </a:lvl7pPr>
      <a:lvl8pPr marL="2249166" algn="l" defTabSz="321308" rtl="0" eaLnBrk="1" latinLnBrk="0" hangingPunct="1">
        <a:defRPr sz="1300" kern="1200">
          <a:solidFill>
            <a:schemeClr val="tx1"/>
          </a:solidFill>
          <a:latin typeface="+mn-lt"/>
          <a:ea typeface="+mn-ea"/>
          <a:cs typeface="+mn-cs"/>
        </a:defRPr>
      </a:lvl8pPr>
      <a:lvl9pPr marL="2570475" algn="l" defTabSz="321308"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44AAF-B69B-914A-B948-A88F5ECC483A}" type="datetimeFigureOut">
              <a:rPr lang="en-US" smtClean="0"/>
              <a:pPr/>
              <a:t>7/7/11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3BDAB-3022-1B44-8750-B1D05C67486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58592360"/>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457200"/>
            <a:ext cx="6400800" cy="762000"/>
          </a:xfrm>
          <a:prstGeom prst="rect">
            <a:avLst/>
          </a:prstGeom>
        </p:spPr>
        <p:txBody>
          <a:bodyPr vert="horz" lIns="91440" tIns="45720" rIns="91440" bIns="45720" rtlCol="0" anchor="t">
            <a:normAutofit/>
          </a:bodyPr>
          <a:lstStyle/>
          <a:p>
            <a:r>
              <a:rPr lang="en-US" smtClean="0"/>
              <a:t>Content Page with Text and Photo</a:t>
            </a:r>
            <a:endParaRPr lang="en-US"/>
          </a:p>
        </p:txBody>
      </p:sp>
      <p:sp>
        <p:nvSpPr>
          <p:cNvPr id="3" name="Text Placeholder 2"/>
          <p:cNvSpPr>
            <a:spLocks noGrp="1"/>
          </p:cNvSpPr>
          <p:nvPr>
            <p:ph type="body" idx="1"/>
          </p:nvPr>
        </p:nvSpPr>
        <p:spPr>
          <a:xfrm>
            <a:off x="1371600" y="1524000"/>
            <a:ext cx="7315200" cy="4953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Footer Placeholder 2"/>
          <p:cNvSpPr>
            <a:spLocks noGrp="1"/>
          </p:cNvSpPr>
          <p:nvPr>
            <p:ph type="ftr" sz="quarter" idx="3"/>
          </p:nvPr>
        </p:nvSpPr>
        <p:spPr>
          <a:xfrm>
            <a:off x="3517514" y="6285122"/>
            <a:ext cx="4724400" cy="274320"/>
          </a:xfrm>
          <a:prstGeom prst="rect">
            <a:avLst/>
          </a:prstGeom>
        </p:spPr>
        <p:txBody>
          <a:bodyPr/>
          <a:lstStyle>
            <a:lvl1pPr>
              <a:defRPr>
                <a:solidFill>
                  <a:schemeClr val="bg1"/>
                </a:solidFill>
              </a:defRPr>
            </a:lvl1pPr>
          </a:lstStyle>
          <a:p>
            <a:endParaRPr lang="en-US" dirty="0"/>
          </a:p>
        </p:txBody>
      </p:sp>
      <p:sp>
        <p:nvSpPr>
          <p:cNvPr id="27" name="Slide Number Placeholder 3"/>
          <p:cNvSpPr>
            <a:spLocks noGrp="1"/>
          </p:cNvSpPr>
          <p:nvPr>
            <p:ph type="sldNum" sz="quarter" idx="4"/>
          </p:nvPr>
        </p:nvSpPr>
        <p:spPr>
          <a:xfrm>
            <a:off x="8401038" y="6170822"/>
            <a:ext cx="502920" cy="502920"/>
          </a:xfrm>
          <a:prstGeom prst="ellipse">
            <a:avLst/>
          </a:prstGeom>
        </p:spPr>
        <p:txBody>
          <a:bodyPr wrap="none"/>
          <a:lstStyle>
            <a:lvl1pPr algn="ctr">
              <a:defRPr/>
            </a:lvl1pPr>
          </a:lstStyle>
          <a:p>
            <a:fld id="{694D0F36-9828-6748-BD1A-C9C0467D506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Lst>
  <p:timing>
    <p:tnLst>
      <p:par>
        <p:cTn id="1" dur="indefinite" restart="never" nodeType="tmRoot"/>
      </p:par>
    </p:tnLst>
  </p:timing>
  <p:hf hdr="0" dt="0"/>
  <p:txStyles>
    <p:titleStyle>
      <a:lvl1pPr algn="l" defTabSz="914400" rtl="0" eaLnBrk="1" latinLnBrk="0" hangingPunct="1">
        <a:spcBef>
          <a:spcPct val="0"/>
        </a:spcBef>
        <a:buNone/>
        <a:defRPr sz="3600" kern="1200" baseline="0">
          <a:solidFill>
            <a:schemeClr val="accent4"/>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pdf"/><Relationship Id="rId5" Type="http://schemas.openxmlformats.org/officeDocument/2006/relationships/image" Target="../media/image741.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2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50.xml"/><Relationship Id="rId2" Type="http://schemas.openxmlformats.org/officeDocument/2006/relationships/hyperlink" Target="mailto:tbye@tbye.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pdf"/><Relationship Id="rId5" Type="http://schemas.openxmlformats.org/officeDocument/2006/relationships/image" Target="../media/image17.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4" Type="http://schemas.microsoft.com/office/2007/relationships/media" Target="../media/media1.avi"/><Relationship Id="rId5" Type="http://schemas.openxmlformats.org/officeDocument/2006/relationships/image" Target="../media/image31.png"/><Relationship Id="rId1" Type="http://schemas.openxmlformats.org/officeDocument/2006/relationships/video" Target="../media/media1.avi"/><Relationship Id="rId2"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xml"/><Relationship Id="rId3"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1" Type="http://schemas.microsoft.com/office/2007/relationships/diagramDrawing" Target="../diagrams/drawing2.xml"/><Relationship Id="rId12" Type="http://schemas.openxmlformats.org/officeDocument/2006/relationships/diagramData" Target="../diagrams/data3.xml"/><Relationship Id="rId13" Type="http://schemas.openxmlformats.org/officeDocument/2006/relationships/diagramLayout" Target="../diagrams/layout3.xml"/><Relationship Id="rId14" Type="http://schemas.openxmlformats.org/officeDocument/2006/relationships/diagramQuickStyle" Target="../diagrams/quickStyle3.xml"/><Relationship Id="rId15" Type="http://schemas.openxmlformats.org/officeDocument/2006/relationships/diagramColors" Target="../diagrams/colors3.xml"/><Relationship Id="rId16" Type="http://schemas.microsoft.com/office/2007/relationships/diagramDrawing" Target="../diagrams/drawing3.xml"/><Relationship Id="rId1" Type="http://schemas.openxmlformats.org/officeDocument/2006/relationships/slideLayout" Target="../slideLayouts/slideLayout84.xml"/><Relationship Id="rId2" Type="http://schemas.openxmlformats.org/officeDocument/2006/relationships/diagramData" Target="../diagrams/data1.xml"/><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diagramData" Target="../diagrams/data2.xml"/><Relationship Id="rId8" Type="http://schemas.openxmlformats.org/officeDocument/2006/relationships/diagramLayout" Target="../diagrams/layout2.xml"/><Relationship Id="rId9" Type="http://schemas.openxmlformats.org/officeDocument/2006/relationships/diagramQuickStyle" Target="../diagrams/quickStyle2.xml"/><Relationship Id="rId10" Type="http://schemas.openxmlformats.org/officeDocument/2006/relationships/diagramColors" Target="../diagrams/colors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4.xml"/><Relationship Id="rId3" Type="http://schemas.openxmlformats.org/officeDocument/2006/relationships/image" Target="../media/image4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5.xml"/><Relationship Id="rId3" Type="http://schemas.openxmlformats.org/officeDocument/2006/relationships/image" Target="../media/image4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6.xml"/><Relationship Id="rId3" Type="http://schemas.openxmlformats.org/officeDocument/2006/relationships/image" Target="../media/image4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7.xml"/><Relationship Id="rId3" Type="http://schemas.openxmlformats.org/officeDocument/2006/relationships/image" Target="../media/image4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8.xml"/><Relationship Id="rId3" Type="http://schemas.openxmlformats.org/officeDocument/2006/relationships/image" Target="../media/image4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9.xml"/><Relationship Id="rId3" Type="http://schemas.openxmlformats.org/officeDocument/2006/relationships/image" Target="../media/image4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0.xml"/><Relationship Id="rId3" Type="http://schemas.openxmlformats.org/officeDocument/2006/relationships/image" Target="../media/image47.jpeg"/></Relationships>
</file>

<file path=ppt/slides/_rels/slide28.xml.rels><?xml version="1.0" encoding="UTF-8" standalone="yes"?>
<Relationships xmlns="http://schemas.openxmlformats.org/package/2006/relationships"><Relationship Id="rId11" Type="http://schemas.openxmlformats.org/officeDocument/2006/relationships/image" Target="../media/image50.jpeg"/><Relationship Id="rId12" Type="http://schemas.openxmlformats.org/officeDocument/2006/relationships/image" Target="../media/image51.jpeg"/><Relationship Id="rId1" Type="http://schemas.openxmlformats.org/officeDocument/2006/relationships/slideLayout" Target="../slideLayouts/slideLayout84.xml"/><Relationship Id="rId2" Type="http://schemas.openxmlformats.org/officeDocument/2006/relationships/notesSlide" Target="../notesSlides/notesSlide11.xml"/><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image" Target="../media/image48.jpeg"/><Relationship Id="rId9" Type="http://schemas.microsoft.com/office/2007/relationships/hdphoto" Target="../media/hdphoto1.wdp"/><Relationship Id="rId10"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84.xml"/><Relationship Id="rId2" Type="http://schemas.openxmlformats.org/officeDocument/2006/relationships/diagramData" Target="../diagrams/data5.xml"/></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pdf"/><Relationship Id="rId5" Type="http://schemas.openxmlformats.org/officeDocument/2006/relationships/image" Target="../media/image17.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11" Type="http://schemas.microsoft.com/office/2007/relationships/diagramDrawing" Target="../diagrams/drawing7.xml"/><Relationship Id="rId12" Type="http://schemas.openxmlformats.org/officeDocument/2006/relationships/diagramData" Target="../diagrams/data8.xml"/><Relationship Id="rId13" Type="http://schemas.openxmlformats.org/officeDocument/2006/relationships/diagramLayout" Target="../diagrams/layout8.xml"/><Relationship Id="rId14" Type="http://schemas.openxmlformats.org/officeDocument/2006/relationships/diagramQuickStyle" Target="../diagrams/quickStyle8.xml"/><Relationship Id="rId15" Type="http://schemas.openxmlformats.org/officeDocument/2006/relationships/diagramColors" Target="../diagrams/colors8.xml"/><Relationship Id="rId16" Type="http://schemas.microsoft.com/office/2007/relationships/diagramDrawing" Target="../diagrams/drawing8.xml"/><Relationship Id="rId1" Type="http://schemas.openxmlformats.org/officeDocument/2006/relationships/slideLayout" Target="../slideLayouts/slideLayout84.xml"/><Relationship Id="rId2" Type="http://schemas.openxmlformats.org/officeDocument/2006/relationships/diagramData" Target="../diagrams/data6.xml"/><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7" Type="http://schemas.openxmlformats.org/officeDocument/2006/relationships/diagramData" Target="../diagrams/data7.xml"/><Relationship Id="rId8" Type="http://schemas.openxmlformats.org/officeDocument/2006/relationships/diagramLayout" Target="../diagrams/layout7.xml"/><Relationship Id="rId9" Type="http://schemas.openxmlformats.org/officeDocument/2006/relationships/diagramQuickStyle" Target="../diagrams/quickStyle7.xml"/><Relationship Id="rId10" Type="http://schemas.openxmlformats.org/officeDocument/2006/relationships/diagramColors" Target="../diagrams/colors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54.jpeg"/><Relationship Id="rId1" Type="http://schemas.openxmlformats.org/officeDocument/2006/relationships/tags" Target="../tags/tag1.xml"/><Relationship Id="rId2" Type="http://schemas.openxmlformats.org/officeDocument/2006/relationships/slideLayout" Target="../slideLayouts/slideLayout86.xml"/></Relationships>
</file>

<file path=ppt/slides/_rels/slide32.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pdf"/><Relationship Id="rId5" Type="http://schemas.openxmlformats.org/officeDocument/2006/relationships/image" Target="../media/image17.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55.png"/></Relationships>
</file>

<file path=ppt/slides/_rels/slide34.xml.rels><?xml version="1.0" encoding="UTF-8" standalone="yes"?>
<Relationships xmlns="http://schemas.openxmlformats.org/package/2006/relationships"><Relationship Id="rId11" Type="http://schemas.openxmlformats.org/officeDocument/2006/relationships/image" Target="../media/image65.png"/><Relationship Id="rId12" Type="http://schemas.openxmlformats.org/officeDocument/2006/relationships/image" Target="../media/image66.png"/><Relationship Id="rId13" Type="http://schemas.openxmlformats.org/officeDocument/2006/relationships/image" Target="../media/image67.png"/><Relationship Id="rId14" Type="http://schemas.openxmlformats.org/officeDocument/2006/relationships/image" Target="../media/image68.png"/><Relationship Id="rId15" Type="http://schemas.openxmlformats.org/officeDocument/2006/relationships/image" Target="../media/image69.png"/><Relationship Id="rId16" Type="http://schemas.openxmlformats.org/officeDocument/2006/relationships/image" Target="../media/image70.png"/><Relationship Id="rId17" Type="http://schemas.openxmlformats.org/officeDocument/2006/relationships/image" Target="../media/image71.png"/><Relationship Id="rId18" Type="http://schemas.openxmlformats.org/officeDocument/2006/relationships/image" Target="../media/image55.png"/><Relationship Id="rId1" Type="http://schemas.openxmlformats.org/officeDocument/2006/relationships/slideLayout" Target="../slideLayouts/slideLayout72.xml"/><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s>
</file>

<file path=ppt/slides/_rels/slide35.xml.rels><?xml version="1.0" encoding="UTF-8" standalone="yes"?>
<Relationships xmlns="http://schemas.openxmlformats.org/package/2006/relationships"><Relationship Id="rId11" Type="http://schemas.openxmlformats.org/officeDocument/2006/relationships/image" Target="../media/image65.png"/><Relationship Id="rId12" Type="http://schemas.openxmlformats.org/officeDocument/2006/relationships/image" Target="../media/image66.png"/><Relationship Id="rId13" Type="http://schemas.openxmlformats.org/officeDocument/2006/relationships/image" Target="../media/image67.png"/><Relationship Id="rId14" Type="http://schemas.openxmlformats.org/officeDocument/2006/relationships/image" Target="../media/image68.png"/><Relationship Id="rId15" Type="http://schemas.openxmlformats.org/officeDocument/2006/relationships/image" Target="../media/image69.png"/><Relationship Id="rId16" Type="http://schemas.openxmlformats.org/officeDocument/2006/relationships/image" Target="../media/image70.png"/><Relationship Id="rId17" Type="http://schemas.openxmlformats.org/officeDocument/2006/relationships/image" Target="../media/image55.png"/><Relationship Id="rId18" Type="http://schemas.openxmlformats.org/officeDocument/2006/relationships/image" Target="../media/image72.png"/><Relationship Id="rId19" Type="http://schemas.openxmlformats.org/officeDocument/2006/relationships/image" Target="../media/image73.png"/><Relationship Id="rId1" Type="http://schemas.openxmlformats.org/officeDocument/2006/relationships/slideLayout" Target="../slideLayouts/slideLayout72.xml"/><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jpeg"/><Relationship Id="rId5" Type="http://schemas.openxmlformats.org/officeDocument/2006/relationships/image" Target="../media/image76.png"/><Relationship Id="rId1" Type="http://schemas.openxmlformats.org/officeDocument/2006/relationships/slideLayout" Target="../slideLayouts/slideLayout76.xml"/><Relationship Id="rId2"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78.emf"/><Relationship Id="rId4" Type="http://schemas.openxmlformats.org/officeDocument/2006/relationships/image" Target="../media/image55.png"/><Relationship Id="rId1" Type="http://schemas.openxmlformats.org/officeDocument/2006/relationships/slideLayout" Target="../slideLayouts/slideLayout76.xml"/><Relationship Id="rId2" Type="http://schemas.openxmlformats.org/officeDocument/2006/relationships/image" Target="../media/image77.png"/></Relationships>
</file>

<file path=ppt/slides/_rels/slide38.xml.rels><?xml version="1.0" encoding="UTF-8" standalone="yes"?>
<Relationships xmlns="http://schemas.openxmlformats.org/package/2006/relationships"><Relationship Id="rId9" Type="http://schemas.openxmlformats.org/officeDocument/2006/relationships/image" Target="../media/image62.png"/><Relationship Id="rId20" Type="http://schemas.openxmlformats.org/officeDocument/2006/relationships/image" Target="../media/image81.png"/><Relationship Id="rId21" Type="http://schemas.openxmlformats.org/officeDocument/2006/relationships/image" Target="../media/image82.png"/><Relationship Id="rId22" Type="http://schemas.openxmlformats.org/officeDocument/2006/relationships/image" Target="../media/image83.png"/><Relationship Id="rId23" Type="http://schemas.openxmlformats.org/officeDocument/2006/relationships/image" Target="../media/image84.png"/><Relationship Id="rId24" Type="http://schemas.openxmlformats.org/officeDocument/2006/relationships/image" Target="../media/image85.png"/><Relationship Id="rId25" Type="http://schemas.openxmlformats.org/officeDocument/2006/relationships/image" Target="../media/image86.png"/><Relationship Id="rId26" Type="http://schemas.openxmlformats.org/officeDocument/2006/relationships/image" Target="../media/image87.png"/><Relationship Id="rId27" Type="http://schemas.openxmlformats.org/officeDocument/2006/relationships/image" Target="../media/image88.png"/><Relationship Id="rId28" Type="http://schemas.openxmlformats.org/officeDocument/2006/relationships/image" Target="../media/image89.png"/><Relationship Id="rId29" Type="http://schemas.openxmlformats.org/officeDocument/2006/relationships/image" Target="../media/image90.png"/><Relationship Id="rId30" Type="http://schemas.openxmlformats.org/officeDocument/2006/relationships/image" Target="../media/image72.png"/><Relationship Id="rId31" Type="http://schemas.openxmlformats.org/officeDocument/2006/relationships/image" Target="../media/image91.png"/><Relationship Id="rId10" Type="http://schemas.openxmlformats.org/officeDocument/2006/relationships/image" Target="../media/image63.png"/><Relationship Id="rId11" Type="http://schemas.openxmlformats.org/officeDocument/2006/relationships/image" Target="../media/image64.png"/><Relationship Id="rId12" Type="http://schemas.openxmlformats.org/officeDocument/2006/relationships/image" Target="../media/image65.png"/><Relationship Id="rId13" Type="http://schemas.openxmlformats.org/officeDocument/2006/relationships/image" Target="../media/image66.png"/><Relationship Id="rId14" Type="http://schemas.openxmlformats.org/officeDocument/2006/relationships/image" Target="../media/image67.png"/><Relationship Id="rId15" Type="http://schemas.openxmlformats.org/officeDocument/2006/relationships/image" Target="../media/image68.png"/><Relationship Id="rId16" Type="http://schemas.openxmlformats.org/officeDocument/2006/relationships/image" Target="../media/image69.png"/><Relationship Id="rId17" Type="http://schemas.openxmlformats.org/officeDocument/2006/relationships/image" Target="../media/image70.png"/><Relationship Id="rId18" Type="http://schemas.openxmlformats.org/officeDocument/2006/relationships/image" Target="../media/image79.png"/><Relationship Id="rId19" Type="http://schemas.openxmlformats.org/officeDocument/2006/relationships/image" Target="../media/image80.png"/><Relationship Id="rId1" Type="http://schemas.openxmlformats.org/officeDocument/2006/relationships/slideLayout" Target="../slideLayouts/slideLayout72.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pdf"/><Relationship Id="rId5" Type="http://schemas.openxmlformats.org/officeDocument/2006/relationships/image" Target="../media/image17.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92.jpeg"/><Relationship Id="rId3" Type="http://schemas.openxmlformats.org/officeDocument/2006/relationships/image" Target="../media/image9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13.xml"/><Relationship Id="rId3" Type="http://schemas.openxmlformats.org/officeDocument/2006/relationships/image" Target="../media/image9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14.xml"/><Relationship Id="rId3" Type="http://schemas.openxmlformats.org/officeDocument/2006/relationships/image" Target="../media/image9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96.jpeg"/><Relationship Id="rId3" Type="http://schemas.openxmlformats.org/officeDocument/2006/relationships/image" Target="../media/image9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9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9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9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9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9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9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96.jpeg"/><Relationship Id="rId3" Type="http://schemas.openxmlformats.org/officeDocument/2006/relationships/image" Target="../media/image9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96.jpeg"/></Relationships>
</file>

<file path=ppt/slides/_rels/slide53.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pdf"/><Relationship Id="rId5" Type="http://schemas.openxmlformats.org/officeDocument/2006/relationships/image" Target="../media/image17.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7.xml.rels><?xml version="1.0" encoding="UTF-8" standalone="yes"?>
<Relationships xmlns="http://schemas.openxmlformats.org/package/2006/relationships"><Relationship Id="rId11" Type="http://schemas.openxmlformats.org/officeDocument/2006/relationships/image" Target="../media/image108.jpeg"/><Relationship Id="rId12" Type="http://schemas.openxmlformats.org/officeDocument/2006/relationships/image" Target="../media/image109.png"/><Relationship Id="rId13" Type="http://schemas.openxmlformats.org/officeDocument/2006/relationships/image" Target="../media/image110.png"/><Relationship Id="rId1" Type="http://schemas.openxmlformats.org/officeDocument/2006/relationships/slideLayout" Target="../slideLayouts/slideLayout1.xml"/><Relationship Id="rId2" Type="http://schemas.openxmlformats.org/officeDocument/2006/relationships/image" Target="../media/image99.png"/><Relationship Id="rId3" Type="http://schemas.openxmlformats.org/officeDocument/2006/relationships/image" Target="../media/image100.jpeg"/><Relationship Id="rId4" Type="http://schemas.openxmlformats.org/officeDocument/2006/relationships/image" Target="../media/image101.jpeg"/><Relationship Id="rId5" Type="http://schemas.openxmlformats.org/officeDocument/2006/relationships/image" Target="../media/image102.gif"/><Relationship Id="rId6" Type="http://schemas.openxmlformats.org/officeDocument/2006/relationships/image" Target="../media/image103.png"/><Relationship Id="rId7" Type="http://schemas.openxmlformats.org/officeDocument/2006/relationships/image" Target="../media/image104.png"/><Relationship Id="rId8" Type="http://schemas.openxmlformats.org/officeDocument/2006/relationships/image" Target="../media/image105.png"/><Relationship Id="rId9" Type="http://schemas.openxmlformats.org/officeDocument/2006/relationships/image" Target="../media/image106.jpeg"/><Relationship Id="rId10" Type="http://schemas.openxmlformats.org/officeDocument/2006/relationships/image" Target="../media/image10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1.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pdf"/><Relationship Id="rId5" Type="http://schemas.openxmlformats.org/officeDocument/2006/relationships/image" Target="../media/image17.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50.xml"/><Relationship Id="rId2" Type="http://schemas.openxmlformats.org/officeDocument/2006/relationships/image" Target="../media/image2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logo2.png"/>
          <p:cNvPicPr>
            <a:picLocks noChangeAspect="1"/>
          </p:cNvPicPr>
          <p:nvPr/>
        </p:nvPicPr>
        <p:blipFill>
          <a:blip r:embed="rId2"/>
          <a:stretch>
            <a:fillRect/>
          </a:stretch>
        </p:blipFill>
        <p:spPr>
          <a:xfrm>
            <a:off x="1866023" y="556463"/>
            <a:ext cx="5435600" cy="1905000"/>
          </a:xfrm>
          <a:prstGeom prst="rect">
            <a:avLst/>
          </a:prstGeom>
        </p:spPr>
      </p:pic>
      <p:cxnSp>
        <p:nvCxnSpPr>
          <p:cNvPr id="15" name="Straight Connector 14"/>
          <p:cNvCxnSpPr/>
          <p:nvPr/>
        </p:nvCxnSpPr>
        <p:spPr>
          <a:xfrm>
            <a:off x="1143000" y="27432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167596" y="2921000"/>
            <a:ext cx="4910744" cy="523198"/>
          </a:xfrm>
          <a:prstGeom prst="rect">
            <a:avLst/>
          </a:prstGeom>
          <a:noFill/>
        </p:spPr>
        <p:txBody>
          <a:bodyPr wrap="square" lIns="91416" tIns="45709" rIns="91416" bIns="45709" rtlCol="0">
            <a:spAutoFit/>
          </a:bodyPr>
          <a:lstStyle/>
          <a:p>
            <a:pPr algn="ctr"/>
            <a:r>
              <a:rPr lang="en-US" sz="2800" dirty="0" err="1">
                <a:latin typeface="Myriad Pro Semibold"/>
                <a:cs typeface="Myriad Pro Semibold"/>
              </a:rPr>
              <a:t>LaunchUp</a:t>
            </a:r>
            <a:r>
              <a:rPr lang="en-US" sz="2800" dirty="0">
                <a:latin typeface="Myriad Pro Semibold"/>
                <a:cs typeface="Myriad Pro Semibold"/>
              </a:rPr>
              <a:t> </a:t>
            </a:r>
            <a:r>
              <a:rPr lang="en-US" sz="2800" dirty="0" smtClean="0">
                <a:latin typeface="Myriad Pro Semibold"/>
                <a:cs typeface="Myriad Pro Semibold"/>
              </a:rPr>
              <a:t>#20 Supporters</a:t>
            </a:r>
            <a:endParaRPr lang="en-US" sz="2800" dirty="0">
              <a:latin typeface="Myriad Pro Semibold"/>
              <a:cs typeface="Myriad Pro Semibold"/>
            </a:endParaRPr>
          </a:p>
        </p:txBody>
      </p:sp>
      <p:pic>
        <p:nvPicPr>
          <p:cNvPr id="19" name="Picture 18" descr="Doba-Small.gif"/>
          <p:cNvPicPr>
            <a:picLocks noChangeAspect="1"/>
          </p:cNvPicPr>
          <p:nvPr/>
        </p:nvPicPr>
        <p:blipFill>
          <a:blip r:embed="rId3"/>
          <a:stretch>
            <a:fillRect/>
          </a:stretch>
        </p:blipFill>
        <p:spPr>
          <a:xfrm>
            <a:off x="1585271" y="4126494"/>
            <a:ext cx="2387600" cy="571500"/>
          </a:xfrm>
          <a:prstGeom prst="rect">
            <a:avLst/>
          </a:prstGeom>
        </p:spPr>
      </p:pic>
      <p:pic>
        <p:nvPicPr>
          <p:cNvPr id="20" name="Picture 19" descr="gm_logo.pdf"/>
          <p:cNvPicPr>
            <a:picLocks noChangeAspect="1"/>
          </p:cNvPicPr>
          <p:nvPr/>
        </p:nvPicPr>
        <mc:AlternateContent xmlns:ma="http://schemas.microsoft.com/office/mac/drawingml/2008/main">
          <mc:Choice Requires="ma">
            <p:blipFill>
              <a:blip r:embed="rId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5"/>
              <a:stretch>
                <a:fillRect/>
              </a:stretch>
            </p:blipFill>
          </mc:Fallback>
        </mc:AlternateContent>
        <p:spPr>
          <a:xfrm>
            <a:off x="4622975" y="5910116"/>
            <a:ext cx="1531617" cy="1148713"/>
          </a:xfrm>
          <a:prstGeom prst="rect">
            <a:avLst/>
          </a:prstGeom>
        </p:spPr>
      </p:pic>
      <p:cxnSp>
        <p:nvCxnSpPr>
          <p:cNvPr id="21" name="Straight Connector 20"/>
          <p:cNvCxnSpPr/>
          <p:nvPr/>
        </p:nvCxnSpPr>
        <p:spPr>
          <a:xfrm>
            <a:off x="2438400" y="5432424"/>
            <a:ext cx="4572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769792" y="5665624"/>
            <a:ext cx="5706352" cy="373659"/>
          </a:xfrm>
          <a:prstGeom prst="rect">
            <a:avLst/>
          </a:prstGeom>
          <a:noFill/>
        </p:spPr>
        <p:txBody>
          <a:bodyPr wrap="square" lIns="91416" tIns="45709" rIns="91416" bIns="45709" rtlCol="0">
            <a:spAutoFit/>
          </a:bodyPr>
          <a:lstStyle/>
          <a:p>
            <a:pPr algn="ctr"/>
            <a:r>
              <a:rPr lang="en-US" dirty="0">
                <a:latin typeface="Myriad Pro"/>
                <a:cs typeface="Myriad Pro"/>
              </a:rPr>
              <a:t>Special thanks to </a:t>
            </a:r>
            <a:r>
              <a:rPr lang="en-US" dirty="0" err="1">
                <a:latin typeface="Myriad Pro"/>
                <a:cs typeface="Myriad Pro"/>
              </a:rPr>
              <a:t>LaunchUp</a:t>
            </a:r>
            <a:r>
              <a:rPr lang="en-US" dirty="0">
                <a:latin typeface="Myriad Pro"/>
                <a:cs typeface="Myriad Pro"/>
              </a:rPr>
              <a:t> </a:t>
            </a:r>
            <a:r>
              <a:rPr lang="en-US" dirty="0" smtClean="0">
                <a:latin typeface="Myriad Pro"/>
                <a:cs typeface="Myriad Pro"/>
              </a:rPr>
              <a:t>Service </a:t>
            </a:r>
            <a:r>
              <a:rPr lang="en-US" dirty="0">
                <a:latin typeface="Myriad Pro"/>
                <a:cs typeface="Myriad Pro"/>
              </a:rPr>
              <a:t>Providers:</a:t>
            </a:r>
          </a:p>
        </p:txBody>
      </p:sp>
      <p:pic>
        <p:nvPicPr>
          <p:cNvPr id="23" name="Picture 22" descr="mustache-logo.png"/>
          <p:cNvPicPr>
            <a:picLocks noChangeAspect="1"/>
          </p:cNvPicPr>
          <p:nvPr/>
        </p:nvPicPr>
        <p:blipFill>
          <a:blip r:embed="rId6"/>
          <a:stretch>
            <a:fillRect/>
          </a:stretch>
        </p:blipFill>
        <p:spPr>
          <a:xfrm>
            <a:off x="3244869" y="6139131"/>
            <a:ext cx="1616075" cy="655379"/>
          </a:xfrm>
          <a:prstGeom prst="rect">
            <a:avLst/>
          </a:prstGeom>
        </p:spPr>
      </p:pic>
      <p:pic>
        <p:nvPicPr>
          <p:cNvPr id="12" name="Picture 11"/>
          <p:cNvPicPr>
            <a:picLocks noChangeAspect="1"/>
          </p:cNvPicPr>
          <p:nvPr/>
        </p:nvPicPr>
        <p:blipFill>
          <a:blip r:embed="rId7"/>
          <a:stretch>
            <a:fillRect/>
          </a:stretch>
        </p:blipFill>
        <p:spPr>
          <a:xfrm>
            <a:off x="4956634" y="3935526"/>
            <a:ext cx="2519510" cy="98260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7330" name="Picture 1"/>
          <p:cNvPicPr>
            <a:picLocks noChangeAspect="1" noChangeArrowheads="1"/>
          </p:cNvPicPr>
          <p:nvPr/>
        </p:nvPicPr>
        <p:blipFill>
          <a:blip r:embed="rId2"/>
          <a:srcRect l="4079" r="4233"/>
          <a:stretch>
            <a:fillRect/>
          </a:stretch>
        </p:blipFill>
        <p:spPr bwMode="auto">
          <a:xfrm>
            <a:off x="4714884" y="482212"/>
            <a:ext cx="4214813" cy="5898059"/>
          </a:xfrm>
          <a:prstGeom prst="rect">
            <a:avLst/>
          </a:prstGeom>
          <a:noFill/>
          <a:ln w="12700">
            <a:noFill/>
            <a:miter lim="800000"/>
            <a:headEnd/>
            <a:tailEnd/>
          </a:ln>
        </p:spPr>
      </p:pic>
      <p:sp>
        <p:nvSpPr>
          <p:cNvPr id="227331" name="Rectangle 2"/>
          <p:cNvSpPr>
            <a:spLocks noGrp="1" noChangeArrowheads="1"/>
          </p:cNvSpPr>
          <p:nvPr>
            <p:ph type="title"/>
          </p:nvPr>
        </p:nvSpPr>
        <p:spPr>
          <a:xfrm>
            <a:off x="250031" y="973345"/>
            <a:ext cx="4143375" cy="4098727"/>
          </a:xfrm>
        </p:spPr>
        <p:txBody>
          <a:bodyPr/>
          <a:lstStyle/>
          <a:p>
            <a:pPr eaLnBrk="1" hangingPunct="1"/>
            <a:r>
              <a:rPr lang="en-US" sz="2500" dirty="0"/>
              <a:t>Consider 20% of requests From...</a:t>
            </a:r>
            <a:br>
              <a:rPr lang="en-US" sz="2500" dirty="0"/>
            </a:br>
            <a:r>
              <a:rPr lang="en-US" sz="2500" dirty="0"/>
              <a:t/>
            </a:r>
            <a:br>
              <a:rPr lang="en-US" sz="2500" dirty="0"/>
            </a:br>
            <a:r>
              <a:rPr lang="en-US" sz="2500" dirty="0"/>
              <a:t>Customers that represent 80% of Revenue</a:t>
            </a:r>
            <a:br>
              <a:rPr lang="en-US" sz="2500" dirty="0"/>
            </a:br>
            <a:r>
              <a:rPr lang="en-US" sz="2500" dirty="0"/>
              <a:t/>
            </a:r>
            <a:br>
              <a:rPr lang="en-US" sz="2500" dirty="0"/>
            </a:br>
            <a:r>
              <a:rPr lang="en-US" sz="2500" dirty="0"/>
              <a:t>&amp;</a:t>
            </a:r>
            <a:br>
              <a:rPr lang="en-US" sz="2500" dirty="0"/>
            </a:br>
            <a:r>
              <a:rPr lang="en-US" sz="2500" dirty="0"/>
              <a:t/>
            </a:r>
            <a:br>
              <a:rPr lang="en-US" sz="2500" dirty="0"/>
            </a:br>
            <a:r>
              <a:rPr lang="en-US" sz="2500" dirty="0"/>
              <a:t>If 80% of all customers can reuse</a:t>
            </a:r>
            <a:br>
              <a:rPr lang="en-US" sz="2500" dirty="0"/>
            </a:br>
            <a:r>
              <a:rPr lang="en-US" sz="2500" dirty="0"/>
              <a:t/>
            </a:r>
            <a:br>
              <a:rPr lang="en-US" sz="2500" dirty="0"/>
            </a:br>
            <a:r>
              <a:rPr lang="en-US" sz="2500" dirty="0"/>
              <a:t/>
            </a:r>
            <a:br>
              <a:rPr lang="en-US" sz="2500" dirty="0"/>
            </a:br>
            <a:endParaRPr lang="en-US" sz="2500" dirty="0"/>
          </a:p>
        </p:txBody>
      </p:sp>
      <p:sp>
        <p:nvSpPr>
          <p:cNvPr id="227332" name="Rectangle 3"/>
          <p:cNvSpPr>
            <a:spLocks noGrp="1" noChangeArrowheads="1"/>
          </p:cNvSpPr>
          <p:nvPr>
            <p:ph type="body" idx="1"/>
          </p:nvPr>
        </p:nvSpPr>
        <p:spPr>
          <a:xfrm>
            <a:off x="250031" y="5170289"/>
            <a:ext cx="4143375" cy="910828"/>
          </a:xfrm>
        </p:spPr>
        <p:txBody>
          <a:bodyPr/>
          <a:lstStyle/>
          <a:p>
            <a:pPr marL="0" indent="0" eaLnBrk="1" hangingPunct="1"/>
            <a:r>
              <a:rPr lang="en-US" sz="1900" dirty="0"/>
              <a:t>Bye’s 80 / 20 Rule of </a:t>
            </a:r>
          </a:p>
          <a:p>
            <a:pPr marL="0" indent="0" eaLnBrk="1" hangingPunct="1"/>
            <a:r>
              <a:rPr lang="en-US" sz="1900" dirty="0"/>
              <a:t>Scope Creep</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8354" name="Rectangle 1"/>
          <p:cNvSpPr>
            <a:spLocks noGrp="1" noChangeArrowheads="1"/>
          </p:cNvSpPr>
          <p:nvPr>
            <p:ph type="title"/>
          </p:nvPr>
        </p:nvSpPr>
        <p:spPr>
          <a:xfrm>
            <a:off x="250032" y="1151930"/>
            <a:ext cx="8643938" cy="1625203"/>
          </a:xfrm>
        </p:spPr>
        <p:txBody>
          <a:bodyPr/>
          <a:lstStyle/>
          <a:p>
            <a:pPr eaLnBrk="1" hangingPunct="1"/>
            <a:r>
              <a:rPr lang="en-US" sz="4800" i="1" dirty="0"/>
              <a:t>“ We are not announcing any new products at this time.”</a:t>
            </a:r>
          </a:p>
        </p:txBody>
      </p:sp>
      <p:sp>
        <p:nvSpPr>
          <p:cNvPr id="228355" name="Rectangle 2"/>
          <p:cNvSpPr>
            <a:spLocks/>
          </p:cNvSpPr>
          <p:nvPr/>
        </p:nvSpPr>
        <p:spPr bwMode="auto">
          <a:xfrm>
            <a:off x="5375672" y="3107532"/>
            <a:ext cx="191988" cy="735583"/>
          </a:xfrm>
          <a:prstGeom prst="rect">
            <a:avLst/>
          </a:prstGeom>
          <a:noFill/>
          <a:ln w="12700">
            <a:noFill/>
            <a:miter lim="800000"/>
            <a:headEnd/>
            <a:tailEnd/>
          </a:ln>
        </p:spPr>
        <p:txBody>
          <a:bodyPr wrap="none" lIns="0" tIns="0" rIns="0" bIns="0" anchor="ctr">
            <a:prstTxWarp prst="textNoShape">
              <a:avLst/>
            </a:prstTxWarp>
            <a:spAutoFit/>
          </a:bodyPr>
          <a:lstStyle/>
          <a:p>
            <a:r>
              <a:rPr lang="en-US" sz="4800" dirty="0">
                <a:ea typeface="Gill Sans Light" charset="0"/>
                <a:cs typeface="Gill Sans Light" charset="0"/>
              </a:rPr>
              <a:t>- </a:t>
            </a:r>
          </a:p>
        </p:txBody>
      </p:sp>
      <p:pic>
        <p:nvPicPr>
          <p:cNvPr id="228356" name="Picture 4" descr="tylerbye_intheweeds.ppt.jpg"/>
          <p:cNvPicPr>
            <a:picLocks noChangeAspect="1"/>
          </p:cNvPicPr>
          <p:nvPr/>
        </p:nvPicPr>
        <p:blipFill>
          <a:blip r:embed="rId2"/>
          <a:srcRect/>
          <a:stretch>
            <a:fillRect/>
          </a:stretch>
        </p:blipFill>
        <p:spPr bwMode="auto">
          <a:xfrm>
            <a:off x="5589994" y="3268266"/>
            <a:ext cx="500063" cy="60721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9378" name="Rectangle 1"/>
          <p:cNvSpPr>
            <a:spLocks noGrp="1" noChangeArrowheads="1"/>
          </p:cNvSpPr>
          <p:nvPr>
            <p:ph type="title"/>
          </p:nvPr>
        </p:nvSpPr>
        <p:spPr>
          <a:xfrm>
            <a:off x="250031" y="1205508"/>
            <a:ext cx="4143375" cy="848320"/>
          </a:xfrm>
        </p:spPr>
        <p:txBody>
          <a:bodyPr/>
          <a:lstStyle/>
          <a:p>
            <a:pPr eaLnBrk="1" hangingPunct="1"/>
            <a:r>
              <a:rPr lang="en-US"/>
              <a:t>Release</a:t>
            </a:r>
          </a:p>
        </p:txBody>
      </p:sp>
      <p:sp>
        <p:nvSpPr>
          <p:cNvPr id="229379" name="Rectangle 2"/>
          <p:cNvSpPr>
            <a:spLocks noGrp="1" noChangeArrowheads="1"/>
          </p:cNvSpPr>
          <p:nvPr>
            <p:ph type="body" idx="1"/>
          </p:nvPr>
        </p:nvSpPr>
        <p:spPr>
          <a:xfrm>
            <a:off x="250031" y="2348518"/>
            <a:ext cx="4143375" cy="2500313"/>
          </a:xfrm>
        </p:spPr>
        <p:txBody>
          <a:bodyPr/>
          <a:lstStyle/>
          <a:p>
            <a:pPr marL="0" indent="0" eaLnBrk="1" hangingPunct="1"/>
            <a:r>
              <a:rPr lang="en-US" dirty="0"/>
              <a:t>Early &amp; Often</a:t>
            </a:r>
          </a:p>
          <a:p>
            <a:pPr marL="0" indent="0" eaLnBrk="1" hangingPunct="1"/>
            <a:endParaRPr lang="en-US" dirty="0"/>
          </a:p>
          <a:p>
            <a:pPr marL="0" indent="0" eaLnBrk="1" hangingPunct="1"/>
            <a:r>
              <a:rPr lang="en-US" dirty="0"/>
              <a:t>A Core Set of Features</a:t>
            </a:r>
          </a:p>
          <a:p>
            <a:pPr marL="0" indent="0" eaLnBrk="1" hangingPunct="1"/>
            <a:endParaRPr lang="en-US" dirty="0"/>
          </a:p>
          <a:p>
            <a:pPr marL="0" indent="0" eaLnBrk="1" hangingPunct="1"/>
            <a:r>
              <a:rPr lang="en-US" dirty="0"/>
              <a:t>A Product that feels finished</a:t>
            </a:r>
          </a:p>
        </p:txBody>
      </p:sp>
      <p:pic>
        <p:nvPicPr>
          <p:cNvPr id="229380" name="Picture 3"/>
          <p:cNvPicPr>
            <a:picLocks noChangeArrowheads="1"/>
          </p:cNvPicPr>
          <p:nvPr/>
        </p:nvPicPr>
        <p:blipFill>
          <a:blip r:embed="rId2"/>
          <a:srcRect/>
          <a:stretch>
            <a:fillRect/>
          </a:stretch>
        </p:blipFill>
        <p:spPr bwMode="auto">
          <a:xfrm>
            <a:off x="4621113" y="2509242"/>
            <a:ext cx="3804047" cy="1491258"/>
          </a:xfrm>
          <a:prstGeom prst="rect">
            <a:avLst/>
          </a:prstGeom>
          <a:noFill/>
          <a:ln w="12700">
            <a:noFill/>
            <a:miter lim="800000"/>
            <a:headEnd/>
            <a:tailEnd/>
          </a:ln>
        </p:spPr>
      </p:pic>
      <p:sp>
        <p:nvSpPr>
          <p:cNvPr id="229381" name="Rectangle 4"/>
          <p:cNvSpPr>
            <a:spLocks/>
          </p:cNvSpPr>
          <p:nvPr/>
        </p:nvSpPr>
        <p:spPr bwMode="auto">
          <a:xfrm>
            <a:off x="7105444" y="3443540"/>
            <a:ext cx="1330117" cy="292388"/>
          </a:xfrm>
          <a:prstGeom prst="rect">
            <a:avLst/>
          </a:prstGeom>
          <a:noFill/>
          <a:ln w="12700">
            <a:noFill/>
            <a:miter lim="800000"/>
            <a:headEnd/>
            <a:tailEnd/>
          </a:ln>
        </p:spPr>
        <p:txBody>
          <a:bodyPr wrap="none" lIns="0" tIns="0" rIns="0" bIns="0" anchor="ctr">
            <a:prstTxWarp prst="textNoShape">
              <a:avLst/>
            </a:prstTxWarp>
            <a:spAutoFit/>
          </a:bodyPr>
          <a:lstStyle/>
          <a:p>
            <a:r>
              <a:rPr lang="en-US" sz="1900" b="1" dirty="0">
                <a:latin typeface="Gill Sans" charset="0"/>
                <a:ea typeface="Gill Sans" charset="0"/>
                <a:cs typeface="Gill Sans" charset="0"/>
                <a:sym typeface="Gill Sans" charset="0"/>
              </a:rPr>
              <a:t>operations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0402" name="Rectangle 1"/>
          <p:cNvSpPr>
            <a:spLocks noGrp="1" noChangeArrowheads="1"/>
          </p:cNvSpPr>
          <p:nvPr>
            <p:ph type="title"/>
          </p:nvPr>
        </p:nvSpPr>
        <p:spPr>
          <a:xfrm>
            <a:off x="250031" y="1205508"/>
            <a:ext cx="4143375" cy="848320"/>
          </a:xfrm>
        </p:spPr>
        <p:txBody>
          <a:bodyPr/>
          <a:lstStyle/>
          <a:p>
            <a:pPr eaLnBrk="1" hangingPunct="1"/>
            <a:r>
              <a:rPr lang="en-US" smtClean="0"/>
              <a:t>Provide</a:t>
            </a:r>
          </a:p>
        </p:txBody>
      </p:sp>
      <p:sp>
        <p:nvSpPr>
          <p:cNvPr id="230403" name="Rectangle 2"/>
          <p:cNvSpPr>
            <a:spLocks noGrp="1" noChangeArrowheads="1"/>
          </p:cNvSpPr>
          <p:nvPr>
            <p:ph type="body" idx="1"/>
          </p:nvPr>
        </p:nvSpPr>
        <p:spPr>
          <a:xfrm>
            <a:off x="250031" y="2348518"/>
            <a:ext cx="4143375" cy="2500313"/>
          </a:xfrm>
        </p:spPr>
        <p:txBody>
          <a:bodyPr/>
          <a:lstStyle/>
          <a:p>
            <a:pPr marL="0" indent="0" eaLnBrk="1" hangingPunct="1"/>
            <a:r>
              <a:rPr lang="en-US" dirty="0"/>
              <a:t>Documentation</a:t>
            </a:r>
          </a:p>
          <a:p>
            <a:pPr marL="0" indent="0" eaLnBrk="1" hangingPunct="1"/>
            <a:endParaRPr lang="en-US" dirty="0"/>
          </a:p>
          <a:p>
            <a:pPr marL="0" indent="0" eaLnBrk="1" hangingPunct="1"/>
            <a:r>
              <a:rPr lang="en-US" dirty="0"/>
              <a:t>Development Kits, Tools and Examples</a:t>
            </a:r>
          </a:p>
          <a:p>
            <a:pPr marL="0" indent="0" eaLnBrk="1" hangingPunct="1"/>
            <a:endParaRPr lang="en-US" dirty="0"/>
          </a:p>
          <a:p>
            <a:pPr marL="0" indent="0" eaLnBrk="1" hangingPunct="1"/>
            <a:r>
              <a:rPr lang="en-US" dirty="0"/>
              <a:t>A Quick-start</a:t>
            </a:r>
          </a:p>
        </p:txBody>
      </p:sp>
      <p:pic>
        <p:nvPicPr>
          <p:cNvPr id="230404" name="Picture 3"/>
          <p:cNvPicPr>
            <a:picLocks noChangeArrowheads="1"/>
          </p:cNvPicPr>
          <p:nvPr/>
        </p:nvPicPr>
        <p:blipFill>
          <a:blip r:embed="rId2"/>
          <a:srcRect/>
          <a:stretch>
            <a:fillRect/>
          </a:stretch>
        </p:blipFill>
        <p:spPr bwMode="auto">
          <a:xfrm>
            <a:off x="4621113" y="2509242"/>
            <a:ext cx="3804047" cy="1491258"/>
          </a:xfrm>
          <a:prstGeom prst="rect">
            <a:avLst/>
          </a:prstGeom>
          <a:noFill/>
          <a:ln w="12700">
            <a:noFill/>
            <a:miter lim="800000"/>
            <a:headEnd/>
            <a:tailEnd/>
          </a:ln>
        </p:spPr>
      </p:pic>
      <p:sp>
        <p:nvSpPr>
          <p:cNvPr id="230405" name="Rectangle 4"/>
          <p:cNvSpPr>
            <a:spLocks/>
          </p:cNvSpPr>
          <p:nvPr/>
        </p:nvSpPr>
        <p:spPr bwMode="auto">
          <a:xfrm>
            <a:off x="7105444" y="3443540"/>
            <a:ext cx="1330117" cy="292388"/>
          </a:xfrm>
          <a:prstGeom prst="rect">
            <a:avLst/>
          </a:prstGeom>
          <a:noFill/>
          <a:ln w="12700">
            <a:noFill/>
            <a:miter lim="800000"/>
            <a:headEnd/>
            <a:tailEnd/>
          </a:ln>
        </p:spPr>
        <p:txBody>
          <a:bodyPr wrap="none" lIns="0" tIns="0" rIns="0" bIns="0" anchor="ctr">
            <a:prstTxWarp prst="textNoShape">
              <a:avLst/>
            </a:prstTxWarp>
            <a:spAutoFit/>
          </a:bodyPr>
          <a:lstStyle/>
          <a:p>
            <a:r>
              <a:rPr lang="en-US" sz="1900" b="1" dirty="0">
                <a:latin typeface="Gill Sans" charset="0"/>
                <a:ea typeface="Gill Sans" charset="0"/>
                <a:cs typeface="Gill Sans" charset="0"/>
                <a:sym typeface="Gill Sans" charset="0"/>
              </a:rPr>
              <a:t>operations</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1426" name="Rectangle 1"/>
          <p:cNvSpPr>
            <a:spLocks noGrp="1" noChangeArrowheads="1"/>
          </p:cNvSpPr>
          <p:nvPr>
            <p:ph type="title"/>
          </p:nvPr>
        </p:nvSpPr>
        <p:spPr>
          <a:xfrm>
            <a:off x="250031" y="955476"/>
            <a:ext cx="4143375" cy="1321594"/>
          </a:xfrm>
        </p:spPr>
        <p:txBody>
          <a:bodyPr/>
          <a:lstStyle/>
          <a:p>
            <a:pPr eaLnBrk="1" hangingPunct="1"/>
            <a:r>
              <a:rPr lang="en-US" sz="4700" dirty="0"/>
              <a:t>Ideal Early Customer</a:t>
            </a:r>
          </a:p>
        </p:txBody>
      </p:sp>
      <p:sp>
        <p:nvSpPr>
          <p:cNvPr id="231427" name="Rectangle 2"/>
          <p:cNvSpPr>
            <a:spLocks noGrp="1" noChangeArrowheads="1"/>
          </p:cNvSpPr>
          <p:nvPr>
            <p:ph type="body" idx="1"/>
          </p:nvPr>
        </p:nvSpPr>
        <p:spPr>
          <a:xfrm>
            <a:off x="250031" y="2571760"/>
            <a:ext cx="4143375" cy="2839641"/>
          </a:xfrm>
        </p:spPr>
        <p:txBody>
          <a:bodyPr/>
          <a:lstStyle/>
          <a:p>
            <a:pPr marL="0" indent="0" eaLnBrk="1" hangingPunct="1"/>
            <a:r>
              <a:rPr lang="en-US" dirty="0"/>
              <a:t>Knowledgeable of the domain</a:t>
            </a:r>
          </a:p>
          <a:p>
            <a:pPr marL="0" indent="0" eaLnBrk="1" hangingPunct="1"/>
            <a:endParaRPr lang="en-US" dirty="0"/>
          </a:p>
          <a:p>
            <a:pPr marL="0" indent="0" eaLnBrk="1" hangingPunct="1"/>
            <a:r>
              <a:rPr lang="en-US" dirty="0"/>
              <a:t>Injured by your </a:t>
            </a:r>
            <a:r>
              <a:rPr lang="en-US" dirty="0" err="1"/>
              <a:t>competitor(s</a:t>
            </a:r>
            <a:r>
              <a:rPr lang="en-US" dirty="0"/>
              <a:t>)</a:t>
            </a:r>
          </a:p>
          <a:p>
            <a:pPr marL="0" indent="0" eaLnBrk="1" hangingPunct="1"/>
            <a:endParaRPr lang="en-US" dirty="0"/>
          </a:p>
          <a:p>
            <a:pPr marL="0" indent="0" eaLnBrk="1" hangingPunct="1"/>
            <a:r>
              <a:rPr lang="en-US" dirty="0"/>
              <a:t>Provides great feedback</a:t>
            </a:r>
          </a:p>
          <a:p>
            <a:pPr marL="0" indent="0" eaLnBrk="1" hangingPunct="1"/>
            <a:endParaRPr lang="en-US" dirty="0"/>
          </a:p>
          <a:p>
            <a:pPr marL="0" indent="0" eaLnBrk="1" hangingPunct="1"/>
            <a:r>
              <a:rPr lang="en-US" dirty="0"/>
              <a:t>Pays their bills</a:t>
            </a:r>
          </a:p>
        </p:txBody>
      </p:sp>
      <p:pic>
        <p:nvPicPr>
          <p:cNvPr id="231428" name="Picture 3"/>
          <p:cNvPicPr>
            <a:picLocks noChangeArrowheads="1"/>
          </p:cNvPicPr>
          <p:nvPr/>
        </p:nvPicPr>
        <p:blipFill>
          <a:blip r:embed="rId2"/>
          <a:srcRect/>
          <a:stretch>
            <a:fillRect/>
          </a:stretch>
        </p:blipFill>
        <p:spPr bwMode="auto">
          <a:xfrm>
            <a:off x="4621113" y="2509242"/>
            <a:ext cx="3804047" cy="1491258"/>
          </a:xfrm>
          <a:prstGeom prst="rect">
            <a:avLst/>
          </a:prstGeom>
          <a:noFill/>
          <a:ln w="12700">
            <a:noFill/>
            <a:miter lim="800000"/>
            <a:headEnd/>
            <a:tailEnd/>
          </a:ln>
        </p:spPr>
      </p:pic>
      <p:sp>
        <p:nvSpPr>
          <p:cNvPr id="231429" name="Rectangle 4"/>
          <p:cNvSpPr>
            <a:spLocks/>
          </p:cNvSpPr>
          <p:nvPr/>
        </p:nvSpPr>
        <p:spPr bwMode="auto">
          <a:xfrm>
            <a:off x="7105444" y="3443540"/>
            <a:ext cx="1330117" cy="292388"/>
          </a:xfrm>
          <a:prstGeom prst="rect">
            <a:avLst/>
          </a:prstGeom>
          <a:noFill/>
          <a:ln w="12700">
            <a:noFill/>
            <a:miter lim="800000"/>
            <a:headEnd/>
            <a:tailEnd/>
          </a:ln>
        </p:spPr>
        <p:txBody>
          <a:bodyPr wrap="none" lIns="0" tIns="0" rIns="0" bIns="0" anchor="ctr">
            <a:prstTxWarp prst="textNoShape">
              <a:avLst/>
            </a:prstTxWarp>
            <a:spAutoFit/>
          </a:bodyPr>
          <a:lstStyle/>
          <a:p>
            <a:r>
              <a:rPr lang="en-US" sz="1900" b="1" dirty="0">
                <a:latin typeface="Gill Sans" charset="0"/>
                <a:ea typeface="Gill Sans" charset="0"/>
                <a:cs typeface="Gill Sans" charset="0"/>
                <a:sym typeface="Gill Sans" charset="0"/>
              </a:rPr>
              <a:t>operations</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2450" name="Rectangle 1"/>
          <p:cNvSpPr>
            <a:spLocks noGrp="1" noChangeArrowheads="1"/>
          </p:cNvSpPr>
          <p:nvPr>
            <p:ph type="title"/>
          </p:nvPr>
        </p:nvSpPr>
        <p:spPr>
          <a:xfrm>
            <a:off x="250031" y="982265"/>
            <a:ext cx="8635008" cy="1750219"/>
          </a:xfrm>
        </p:spPr>
        <p:txBody>
          <a:bodyPr/>
          <a:lstStyle/>
          <a:p>
            <a:pPr eaLnBrk="1" hangingPunct="1"/>
            <a:r>
              <a:rPr lang="en-US"/>
              <a:t>Thanks!</a:t>
            </a:r>
          </a:p>
        </p:txBody>
      </p:sp>
      <p:sp>
        <p:nvSpPr>
          <p:cNvPr id="232451" name="Rectangle 2"/>
          <p:cNvSpPr>
            <a:spLocks noGrp="1" noChangeArrowheads="1"/>
          </p:cNvSpPr>
          <p:nvPr>
            <p:ph type="body" idx="1"/>
          </p:nvPr>
        </p:nvSpPr>
        <p:spPr>
          <a:xfrm>
            <a:off x="250031" y="3420070"/>
            <a:ext cx="8635008" cy="2777133"/>
          </a:xfrm>
        </p:spPr>
        <p:txBody>
          <a:bodyPr/>
          <a:lstStyle/>
          <a:p>
            <a:pPr marL="0" indent="0" eaLnBrk="1" hangingPunct="1"/>
            <a:r>
              <a:rPr lang="en-US" dirty="0"/>
              <a:t>Tyler Bye</a:t>
            </a:r>
          </a:p>
          <a:p>
            <a:pPr marL="0" indent="0" eaLnBrk="1" hangingPunct="1"/>
            <a:r>
              <a:rPr lang="en-US" u="sng" dirty="0">
                <a:hlinkClick r:id="rId2"/>
              </a:rPr>
              <a:t>tbye@tbye.com</a:t>
            </a:r>
            <a:endParaRPr lang="en-US" dirty="0"/>
          </a:p>
          <a:p>
            <a:pPr marL="0" indent="0" eaLnBrk="1" hangingPunct="1"/>
            <a:r>
              <a:rPr lang="en-US" dirty="0"/>
              <a:t>@</a:t>
            </a:r>
            <a:r>
              <a:rPr lang="en-US" dirty="0" err="1"/>
              <a:t>tbye</a:t>
            </a:r>
            <a:endParaRPr lang="en-US" dirty="0"/>
          </a:p>
          <a:p>
            <a:pPr marL="0" indent="0" eaLnBrk="1" hangingPunct="1"/>
            <a:endParaRPr lang="en-US" dirty="0"/>
          </a:p>
        </p:txBody>
      </p:sp>
      <p:pic>
        <p:nvPicPr>
          <p:cNvPr id="232452" name="Picture 3"/>
          <p:cNvPicPr>
            <a:picLocks noChangeAspect="1" noChangeArrowheads="1"/>
          </p:cNvPicPr>
          <p:nvPr/>
        </p:nvPicPr>
        <p:blipFill>
          <a:blip r:embed="rId3"/>
          <a:srcRect/>
          <a:stretch>
            <a:fillRect/>
          </a:stretch>
        </p:blipFill>
        <p:spPr bwMode="auto">
          <a:xfrm>
            <a:off x="5634643" y="4018369"/>
            <a:ext cx="267891" cy="267891"/>
          </a:xfrm>
          <a:prstGeom prst="rect">
            <a:avLst/>
          </a:prstGeom>
          <a:noFill/>
          <a:ln w="12700">
            <a:noFill/>
            <a:miter lim="800000"/>
            <a:headEnd/>
            <a:tailEnd/>
          </a:ln>
        </p:spPr>
      </p:pic>
      <p:pic>
        <p:nvPicPr>
          <p:cNvPr id="232453" name="Picture 4"/>
          <p:cNvPicPr>
            <a:picLocks noChangeAspect="1" noChangeArrowheads="1"/>
          </p:cNvPicPr>
          <p:nvPr/>
        </p:nvPicPr>
        <p:blipFill>
          <a:blip r:embed="rId4"/>
          <a:srcRect/>
          <a:stretch>
            <a:fillRect/>
          </a:stretch>
        </p:blipFill>
        <p:spPr bwMode="auto">
          <a:xfrm>
            <a:off x="5036354" y="4393416"/>
            <a:ext cx="267891" cy="267891"/>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logo2.png"/>
          <p:cNvPicPr>
            <a:picLocks noChangeAspect="1"/>
          </p:cNvPicPr>
          <p:nvPr/>
        </p:nvPicPr>
        <p:blipFill>
          <a:blip r:embed="rId2"/>
          <a:stretch>
            <a:fillRect/>
          </a:stretch>
        </p:blipFill>
        <p:spPr>
          <a:xfrm>
            <a:off x="1866023" y="556463"/>
            <a:ext cx="5435600" cy="1905000"/>
          </a:xfrm>
          <a:prstGeom prst="rect">
            <a:avLst/>
          </a:prstGeom>
        </p:spPr>
      </p:pic>
      <p:cxnSp>
        <p:nvCxnSpPr>
          <p:cNvPr id="15" name="Straight Connector 14"/>
          <p:cNvCxnSpPr/>
          <p:nvPr/>
        </p:nvCxnSpPr>
        <p:spPr>
          <a:xfrm>
            <a:off x="1143000" y="27432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167596" y="2921000"/>
            <a:ext cx="4910744" cy="523198"/>
          </a:xfrm>
          <a:prstGeom prst="rect">
            <a:avLst/>
          </a:prstGeom>
          <a:noFill/>
        </p:spPr>
        <p:txBody>
          <a:bodyPr wrap="square" lIns="91416" tIns="45709" rIns="91416" bIns="45709" rtlCol="0">
            <a:spAutoFit/>
          </a:bodyPr>
          <a:lstStyle/>
          <a:p>
            <a:pPr algn="ctr"/>
            <a:r>
              <a:rPr lang="en-US" sz="2800" dirty="0" err="1">
                <a:latin typeface="Myriad Pro Semibold"/>
                <a:cs typeface="Myriad Pro Semibold"/>
              </a:rPr>
              <a:t>LaunchUp</a:t>
            </a:r>
            <a:r>
              <a:rPr lang="en-US" sz="2800" dirty="0">
                <a:latin typeface="Myriad Pro Semibold"/>
                <a:cs typeface="Myriad Pro Semibold"/>
              </a:rPr>
              <a:t> </a:t>
            </a:r>
            <a:r>
              <a:rPr lang="en-US" sz="2800" dirty="0" smtClean="0">
                <a:latin typeface="Myriad Pro Semibold"/>
                <a:cs typeface="Myriad Pro Semibold"/>
              </a:rPr>
              <a:t>#20 Supporters</a:t>
            </a:r>
            <a:endParaRPr lang="en-US" sz="2800" dirty="0">
              <a:latin typeface="Myriad Pro Semibold"/>
              <a:cs typeface="Myriad Pro Semibold"/>
            </a:endParaRPr>
          </a:p>
        </p:txBody>
      </p:sp>
      <p:pic>
        <p:nvPicPr>
          <p:cNvPr id="19" name="Picture 18" descr="Doba-Small.gif"/>
          <p:cNvPicPr>
            <a:picLocks noChangeAspect="1"/>
          </p:cNvPicPr>
          <p:nvPr/>
        </p:nvPicPr>
        <p:blipFill>
          <a:blip r:embed="rId3"/>
          <a:stretch>
            <a:fillRect/>
          </a:stretch>
        </p:blipFill>
        <p:spPr>
          <a:xfrm>
            <a:off x="1585271" y="4126494"/>
            <a:ext cx="2387600" cy="571500"/>
          </a:xfrm>
          <a:prstGeom prst="rect">
            <a:avLst/>
          </a:prstGeom>
        </p:spPr>
      </p:pic>
      <p:pic>
        <p:nvPicPr>
          <p:cNvPr id="20" name="Picture 19" descr="gm_logo.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622975" y="5910116"/>
            <a:ext cx="1531617" cy="1148713"/>
          </a:xfrm>
          <a:prstGeom prst="rect">
            <a:avLst/>
          </a:prstGeom>
        </p:spPr>
      </p:pic>
      <p:cxnSp>
        <p:nvCxnSpPr>
          <p:cNvPr id="21" name="Straight Connector 20"/>
          <p:cNvCxnSpPr/>
          <p:nvPr/>
        </p:nvCxnSpPr>
        <p:spPr>
          <a:xfrm>
            <a:off x="2438400" y="5432424"/>
            <a:ext cx="4572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769792" y="5665624"/>
            <a:ext cx="5706352" cy="373659"/>
          </a:xfrm>
          <a:prstGeom prst="rect">
            <a:avLst/>
          </a:prstGeom>
          <a:noFill/>
        </p:spPr>
        <p:txBody>
          <a:bodyPr wrap="square" lIns="91416" tIns="45709" rIns="91416" bIns="45709" rtlCol="0">
            <a:spAutoFit/>
          </a:bodyPr>
          <a:lstStyle/>
          <a:p>
            <a:pPr algn="ctr"/>
            <a:r>
              <a:rPr lang="en-US" dirty="0">
                <a:latin typeface="Myriad Pro"/>
                <a:cs typeface="Myriad Pro"/>
              </a:rPr>
              <a:t>Special thanks to </a:t>
            </a:r>
            <a:r>
              <a:rPr lang="en-US" dirty="0" err="1">
                <a:latin typeface="Myriad Pro"/>
                <a:cs typeface="Myriad Pro"/>
              </a:rPr>
              <a:t>LaunchUp</a:t>
            </a:r>
            <a:r>
              <a:rPr lang="en-US" dirty="0">
                <a:latin typeface="Myriad Pro"/>
                <a:cs typeface="Myriad Pro"/>
              </a:rPr>
              <a:t> </a:t>
            </a:r>
            <a:r>
              <a:rPr lang="en-US" dirty="0" smtClean="0">
                <a:latin typeface="Myriad Pro"/>
                <a:cs typeface="Myriad Pro"/>
              </a:rPr>
              <a:t>Service </a:t>
            </a:r>
            <a:r>
              <a:rPr lang="en-US" dirty="0">
                <a:latin typeface="Myriad Pro"/>
                <a:cs typeface="Myriad Pro"/>
              </a:rPr>
              <a:t>Providers:</a:t>
            </a:r>
          </a:p>
        </p:txBody>
      </p:sp>
      <p:pic>
        <p:nvPicPr>
          <p:cNvPr id="23" name="Picture 22" descr="mustache-logo.png"/>
          <p:cNvPicPr>
            <a:picLocks noChangeAspect="1"/>
          </p:cNvPicPr>
          <p:nvPr/>
        </p:nvPicPr>
        <p:blipFill>
          <a:blip r:embed="rId6"/>
          <a:stretch>
            <a:fillRect/>
          </a:stretch>
        </p:blipFill>
        <p:spPr>
          <a:xfrm>
            <a:off x="3244869" y="6139131"/>
            <a:ext cx="1616075" cy="655379"/>
          </a:xfrm>
          <a:prstGeom prst="rect">
            <a:avLst/>
          </a:prstGeom>
        </p:spPr>
      </p:pic>
      <p:pic>
        <p:nvPicPr>
          <p:cNvPr id="12" name="Picture 11"/>
          <p:cNvPicPr>
            <a:picLocks noChangeAspect="1"/>
          </p:cNvPicPr>
          <p:nvPr/>
        </p:nvPicPr>
        <p:blipFill>
          <a:blip r:embed="rId7"/>
          <a:stretch>
            <a:fillRect/>
          </a:stretch>
        </p:blipFill>
        <p:spPr>
          <a:xfrm>
            <a:off x="4956634" y="3935526"/>
            <a:ext cx="2519510" cy="982609"/>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Subtitle 20"/>
          <p:cNvSpPr>
            <a:spLocks noGrp="1"/>
          </p:cNvSpPr>
          <p:nvPr>
            <p:ph type="subTitle" idx="11"/>
          </p:nvPr>
        </p:nvSpPr>
        <p:spPr>
          <a:xfrm>
            <a:off x="1371600" y="3317626"/>
            <a:ext cx="6400800" cy="457200"/>
          </a:xfrm>
        </p:spPr>
        <p:txBody>
          <a:bodyPr/>
          <a:lstStyle/>
          <a:p>
            <a:pPr algn="ctr"/>
            <a:r>
              <a:rPr lang="en-US" dirty="0" smtClean="0">
                <a:solidFill>
                  <a:schemeClr val="tx1">
                    <a:lumMod val="75000"/>
                    <a:lumOff val="25000"/>
                  </a:schemeClr>
                </a:solidFill>
              </a:rPr>
              <a:t>Leading  the way for online therapy</a:t>
            </a:r>
            <a:endParaRPr lang="en-US" dirty="0">
              <a:solidFill>
                <a:schemeClr val="tx1">
                  <a:lumMod val="75000"/>
                  <a:lumOff val="25000"/>
                </a:schemeClr>
              </a:solidFill>
            </a:endParaRPr>
          </a:p>
        </p:txBody>
      </p:sp>
      <p:sp>
        <p:nvSpPr>
          <p:cNvPr id="8" name="Slide Number Placeholder 7"/>
          <p:cNvSpPr>
            <a:spLocks noGrp="1"/>
          </p:cNvSpPr>
          <p:nvPr>
            <p:ph type="sldNum" sz="quarter" idx="4"/>
          </p:nvPr>
        </p:nvSpPr>
        <p:spPr/>
        <p:txBody>
          <a:bodyPr/>
          <a:lstStyle/>
          <a:p>
            <a:fld id="{694D0F36-9828-6748-BD1A-C9C0467D5068}" type="slidenum">
              <a:rPr lang="en-US" smtClean="0"/>
              <a:pPr/>
              <a:t>17</a:t>
            </a:fld>
            <a:endParaRPr lang="en-US" dirty="0"/>
          </a:p>
        </p:txBody>
      </p:sp>
      <p:pic>
        <p:nvPicPr>
          <p:cNvPr id="4" name="Picture 3"/>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619183" y="2131691"/>
            <a:ext cx="5905634" cy="119253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2680143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2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fld id="{694D0F36-9828-6748-BD1A-C9C0467D5068}" type="slidenum">
              <a:rPr lang="en-US" smtClean="0"/>
              <a:pPr/>
              <a:t>18</a:t>
            </a:fld>
            <a:endParaRPr lang="en-US" dirty="0"/>
          </a:p>
        </p:txBody>
      </p:sp>
      <p:pic>
        <p:nvPicPr>
          <p:cNvPr id="2" name="00Main2.avi">
            <a:hlinkClick r:id="" action="ppaction://media"/>
          </p:cNvPr>
          <p:cNvPicPr/>
          <p:nvPr>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embed="rId4"/>
              </p:ext>
            </p:extLst>
          </p:nvPr>
        </p:nvPicPr>
        <p:blipFill>
          <a:blip r:embed="rId5"/>
          <a:stretch>
            <a:fillRect/>
          </a:stretch>
        </p:blipFill>
        <p:spPr>
          <a:xfrm>
            <a:off x="2286000" y="2143125"/>
            <a:ext cx="4572000" cy="257175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99642828"/>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9" name="Picture 5" descr="C:\Users\Avant Guarde\Desktop\VuTherapy\Prezitation\Online-Counseling.jp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08763" y="1903557"/>
            <a:ext cx="6926474" cy="4208315"/>
          </a:xfrm>
          <a:prstGeom prst="rect">
            <a:avLst/>
          </a:prstGeom>
          <a:ln>
            <a:noFill/>
          </a:ln>
          <a:effectLst>
            <a:softEdge rad="112500"/>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3" name="Title 2"/>
          <p:cNvSpPr>
            <a:spLocks noGrp="1"/>
          </p:cNvSpPr>
          <p:nvPr>
            <p:ph type="title"/>
          </p:nvPr>
        </p:nvSpPr>
        <p:spPr/>
        <p:txBody>
          <a:bodyPr/>
          <a:lstStyle/>
          <a:p>
            <a:r>
              <a:rPr lang="en-US" dirty="0" smtClean="0">
                <a:solidFill>
                  <a:schemeClr val="accent1"/>
                </a:solidFill>
              </a:rPr>
              <a:t>The Solution</a:t>
            </a:r>
            <a:endParaRPr lang="en-US" dirty="0">
              <a:solidFill>
                <a:schemeClr val="accent1"/>
              </a:solidFill>
            </a:endParaRPr>
          </a:p>
        </p:txBody>
      </p:sp>
      <p:sp>
        <p:nvSpPr>
          <p:cNvPr id="8" name="Slide Number Placeholder 7"/>
          <p:cNvSpPr>
            <a:spLocks noGrp="1"/>
          </p:cNvSpPr>
          <p:nvPr>
            <p:ph type="sldNum" sz="quarter" idx="4"/>
          </p:nvPr>
        </p:nvSpPr>
        <p:spPr/>
        <p:txBody>
          <a:bodyPr/>
          <a:lstStyle/>
          <a:p>
            <a:fld id="{694D0F36-9828-6748-BD1A-C9C0467D5068}" type="slidenum">
              <a:rPr lang="en-US" smtClean="0"/>
              <a:pPr/>
              <a:t>19</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6415318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ogo2.png"/>
          <p:cNvPicPr>
            <a:picLocks noChangeAspect="1"/>
          </p:cNvPicPr>
          <p:nvPr/>
        </p:nvPicPr>
        <p:blipFill>
          <a:blip r:embed="rId2"/>
          <a:stretch>
            <a:fillRect/>
          </a:stretch>
        </p:blipFill>
        <p:spPr>
          <a:xfrm>
            <a:off x="1866023" y="556463"/>
            <a:ext cx="5435600" cy="1905000"/>
          </a:xfrm>
          <a:prstGeom prst="rect">
            <a:avLst/>
          </a:prstGeom>
        </p:spPr>
      </p:pic>
      <p:cxnSp>
        <p:nvCxnSpPr>
          <p:cNvPr id="6" name="Straight Connector 5"/>
          <p:cNvCxnSpPr/>
          <p:nvPr/>
        </p:nvCxnSpPr>
        <p:spPr>
          <a:xfrm>
            <a:off x="1143000" y="27432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792676" y="3644906"/>
            <a:ext cx="5072773" cy="2000525"/>
          </a:xfrm>
          <a:prstGeom prst="rect">
            <a:avLst/>
          </a:prstGeom>
          <a:noFill/>
        </p:spPr>
        <p:txBody>
          <a:bodyPr wrap="square" lIns="91416" tIns="45709" rIns="91416" bIns="45709" rtlCol="0">
            <a:spAutoFit/>
          </a:bodyPr>
          <a:lstStyle/>
          <a:p>
            <a:pPr algn="ctr"/>
            <a:r>
              <a:rPr lang="en-US" sz="3200" dirty="0">
                <a:latin typeface="Myriad Pro Semibold"/>
                <a:cs typeface="Myriad Pro Semibold"/>
              </a:rPr>
              <a:t>Amp Session:</a:t>
            </a:r>
            <a:endParaRPr lang="en-US" sz="3200" dirty="0" smtClean="0">
              <a:latin typeface="Myriad Pro Semibold"/>
              <a:cs typeface="Myriad Pro Semibold"/>
            </a:endParaRPr>
          </a:p>
          <a:p>
            <a:pPr algn="ctr"/>
            <a:r>
              <a:rPr lang="en-US" sz="3200" dirty="0" smtClean="0">
                <a:latin typeface="Myriad Pro Semibold"/>
                <a:cs typeface="Myriad Pro Semibold"/>
              </a:rPr>
              <a:t>Phil </a:t>
            </a:r>
            <a:r>
              <a:rPr lang="en-US" sz="3200" dirty="0" err="1" smtClean="0">
                <a:latin typeface="Myriad Pro Semibold"/>
                <a:cs typeface="Myriad Pro Semibold"/>
              </a:rPr>
              <a:t>Windley</a:t>
            </a:r>
            <a:endParaRPr lang="en-US" sz="3200" dirty="0" smtClean="0">
              <a:latin typeface="Myriad Pro Semibold"/>
              <a:cs typeface="Myriad Pro Semibold"/>
            </a:endParaRPr>
          </a:p>
          <a:p>
            <a:pPr algn="ctr"/>
            <a:r>
              <a:rPr lang="en-US" sz="2000" dirty="0" smtClean="0">
                <a:latin typeface="Myriad Pro Semibold"/>
                <a:cs typeface="Myriad Pro Semibold"/>
              </a:rPr>
              <a:t>Founder &amp; CTO, </a:t>
            </a:r>
            <a:r>
              <a:rPr lang="en-US" sz="2000" dirty="0" err="1" smtClean="0">
                <a:latin typeface="Myriad Pro Semibold"/>
                <a:cs typeface="Myriad Pro Semibold"/>
              </a:rPr>
              <a:t>Kynetx</a:t>
            </a:r>
            <a:endParaRPr lang="en-US" sz="2000" dirty="0" smtClean="0">
              <a:latin typeface="Myriad Pro Semibold"/>
              <a:cs typeface="Myriad Pro Semibold"/>
            </a:endParaRPr>
          </a:p>
          <a:p>
            <a:pPr algn="ctr"/>
            <a:r>
              <a:rPr lang="en-US" sz="2000" dirty="0" smtClean="0">
                <a:latin typeface="Myriad Pro Semibold"/>
                <a:cs typeface="Myriad Pro Semibold"/>
              </a:rPr>
              <a:t>	</a:t>
            </a:r>
          </a:p>
          <a:p>
            <a:pPr algn="ctr"/>
            <a:endParaRPr lang="en-US" sz="2000" dirty="0">
              <a:latin typeface="Myriad Pro Semibold"/>
              <a:cs typeface="Myriad Pro Semibold"/>
            </a:endParaRPr>
          </a:p>
        </p:txBody>
      </p:sp>
      <p:pic>
        <p:nvPicPr>
          <p:cNvPr id="10" name="Picture 9"/>
          <p:cNvPicPr>
            <a:picLocks noChangeAspect="1"/>
          </p:cNvPicPr>
          <p:nvPr/>
        </p:nvPicPr>
        <p:blipFill>
          <a:blip r:embed="rId3"/>
          <a:stretch>
            <a:fillRect/>
          </a:stretch>
        </p:blipFill>
        <p:spPr>
          <a:xfrm>
            <a:off x="1143001" y="2959101"/>
            <a:ext cx="2397939" cy="35941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9"/>
          <p:cNvGrpSpPr/>
          <p:nvPr/>
        </p:nvGrpSpPr>
        <p:grpSpPr>
          <a:xfrm>
            <a:off x="857238" y="824486"/>
            <a:ext cx="7543800" cy="1524000"/>
            <a:chOff x="914400" y="1295400"/>
            <a:chExt cx="7543800" cy="1524000"/>
          </a:xfrm>
        </p:grpSpPr>
        <p:sp>
          <p:nvSpPr>
            <p:cNvPr id="11" name="Right Arrow Callout 10"/>
            <p:cNvSpPr/>
            <p:nvPr/>
          </p:nvSpPr>
          <p:spPr>
            <a:xfrm flipH="1">
              <a:off x="6096000" y="1295400"/>
              <a:ext cx="2362200" cy="1524000"/>
            </a:xfrm>
            <a:prstGeom prst="rightArrowCallout">
              <a:avLst>
                <a:gd name="adj1" fmla="val 16446"/>
                <a:gd name="adj2" fmla="val 18009"/>
                <a:gd name="adj3" fmla="val 24068"/>
                <a:gd name="adj4" fmla="val 63850"/>
              </a:avLst>
            </a:prstGeom>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Callout 11"/>
            <p:cNvSpPr/>
            <p:nvPr/>
          </p:nvSpPr>
          <p:spPr>
            <a:xfrm>
              <a:off x="914400" y="1295400"/>
              <a:ext cx="2362200" cy="1524000"/>
            </a:xfrm>
            <a:prstGeom prst="rightArrowCallout">
              <a:avLst>
                <a:gd name="adj1" fmla="val 16446"/>
                <a:gd name="adj2" fmla="val 18009"/>
                <a:gd name="adj3" fmla="val 24068"/>
                <a:gd name="adj4" fmla="val 63850"/>
              </a:avLst>
            </a:prstGeom>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95400" y="2341941"/>
              <a:ext cx="1066800" cy="369332"/>
            </a:xfrm>
            <a:prstGeom prst="rect">
              <a:avLst/>
            </a:prstGeom>
            <a:noFill/>
          </p:spPr>
          <p:txBody>
            <a:bodyPr wrap="square" rtlCol="0">
              <a:spAutoFit/>
            </a:bodyPr>
            <a:lstStyle/>
            <a:p>
              <a:r>
                <a:rPr lang="en-US" b="1" dirty="0" smtClean="0"/>
                <a:t>Client</a:t>
              </a:r>
              <a:endParaRPr lang="en-US" b="1" dirty="0"/>
            </a:p>
          </p:txBody>
        </p:sp>
        <p:sp>
          <p:nvSpPr>
            <p:cNvPr id="14" name="TextBox 13"/>
            <p:cNvSpPr txBox="1"/>
            <p:nvPr/>
          </p:nvSpPr>
          <p:spPr>
            <a:xfrm>
              <a:off x="7152812" y="2348486"/>
              <a:ext cx="1219200" cy="369332"/>
            </a:xfrm>
            <a:prstGeom prst="rect">
              <a:avLst/>
            </a:prstGeom>
            <a:noFill/>
          </p:spPr>
          <p:txBody>
            <a:bodyPr wrap="square" rtlCol="0">
              <a:spAutoFit/>
            </a:bodyPr>
            <a:lstStyle/>
            <a:p>
              <a:r>
                <a:rPr lang="en-US" b="1" dirty="0" smtClean="0"/>
                <a:t>Provider</a:t>
              </a:r>
              <a:endParaRPr lang="en-US" b="1" dirty="0"/>
            </a:p>
          </p:txBody>
        </p:sp>
      </p:grpSp>
      <p:sp>
        <p:nvSpPr>
          <p:cNvPr id="4" name="Slide Number Placeholder 3"/>
          <p:cNvSpPr>
            <a:spLocks noGrp="1"/>
          </p:cNvSpPr>
          <p:nvPr>
            <p:ph type="sldNum" sz="quarter" idx="4"/>
          </p:nvPr>
        </p:nvSpPr>
        <p:spPr/>
        <p:txBody>
          <a:bodyPr/>
          <a:lstStyle/>
          <a:p>
            <a:fld id="{694D0F36-9828-6748-BD1A-C9C0467D5068}" type="slidenum">
              <a:rPr lang="en-US" smtClean="0"/>
              <a:pPr/>
              <a:t>20</a:t>
            </a:fld>
            <a:endParaRPr lang="en-US" dirty="0"/>
          </a:p>
        </p:txBody>
      </p:sp>
      <p:sp>
        <p:nvSpPr>
          <p:cNvPr id="6" name="Footer Placeholder 5"/>
          <p:cNvSpPr>
            <a:spLocks noGrp="1"/>
          </p:cNvSpPr>
          <p:nvPr>
            <p:ph type="ftr" sz="quarter" idx="3"/>
          </p:nvPr>
        </p:nvSpPr>
        <p:spPr/>
        <p:txBody>
          <a:bodyPr/>
          <a:lstStyle/>
          <a:p>
            <a:endParaRPr lang="en-US" dirty="0"/>
          </a:p>
        </p:txBody>
      </p:sp>
      <p:graphicFrame>
        <p:nvGraphicFramePr>
          <p:cNvPr id="5" name="Diagram 4"/>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26926542"/>
              </p:ext>
            </p:extLst>
          </p:nvPr>
        </p:nvGraphicFramePr>
        <p:xfrm>
          <a:off x="172743" y="2762250"/>
          <a:ext cx="4226513" cy="29718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56044993"/>
              </p:ext>
            </p:extLst>
          </p:nvPr>
        </p:nvGraphicFramePr>
        <p:xfrm>
          <a:off x="756545" y="206375"/>
          <a:ext cx="7723573" cy="4064000"/>
        </p:xfrm>
        <a:graphic>
          <a:graphicData uri="http://schemas.openxmlformats.org/drawingml/2006/diagram">
            <a:relIds xmlns:dgm="http://schemas.openxmlformats.org/drawingml/2006/diagram" xmlns:r="http://schemas.openxmlformats.org/officeDocument/2006/relationships" r:dm="rId7" r:lo="rId8" r:qs="rId9" r:cs="rId10"/>
          </a:graphicData>
        </a:graphic>
      </p:graphicFrame>
      <p:graphicFrame>
        <p:nvGraphicFramePr>
          <p:cNvPr id="8" name="Diagram 7"/>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60963760"/>
              </p:ext>
            </p:extLst>
          </p:nvPr>
        </p:nvGraphicFramePr>
        <p:xfrm>
          <a:off x="5989308" y="2570825"/>
          <a:ext cx="2895600" cy="3468950"/>
        </p:xfrm>
        <a:graphic>
          <a:graphicData uri="http://schemas.openxmlformats.org/drawingml/2006/diagram">
            <a:relIds xmlns:dgm="http://schemas.openxmlformats.org/drawingml/2006/diagram" xmlns:r="http://schemas.openxmlformats.org/officeDocument/2006/relationships" r:dm="rId12" r:lo="rId13" r:qs="rId14" r:cs="rId15"/>
          </a:graphicData>
        </a:graphic>
      </p:graphicFrame>
      <p:sp>
        <p:nvSpPr>
          <p:cNvPr id="16" name="Bent Arrow 15"/>
          <p:cNvSpPr/>
          <p:nvPr/>
        </p:nvSpPr>
        <p:spPr>
          <a:xfrm flipH="1" flipV="1">
            <a:off x="3565139" y="3127375"/>
            <a:ext cx="900713" cy="1143000"/>
          </a:xfrm>
          <a:prstGeom prst="bentArrow">
            <a:avLst>
              <a:gd name="adj1" fmla="val 25000"/>
              <a:gd name="adj2" fmla="val 25415"/>
              <a:gd name="adj3" fmla="val 25000"/>
              <a:gd name="adj4" fmla="val 43750"/>
            </a:avLst>
          </a:prstGeom>
          <a:solidFill>
            <a:srgbClr val="00B0F0"/>
          </a:solidFill>
          <a:scene3d>
            <a:camera prst="orthographicFront"/>
            <a:lightRig rig="threePt" dir="t"/>
          </a:scene3d>
          <a:sp3d>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Bent Arrow 16"/>
          <p:cNvSpPr/>
          <p:nvPr/>
        </p:nvSpPr>
        <p:spPr>
          <a:xfrm flipV="1">
            <a:off x="4767697" y="3127375"/>
            <a:ext cx="900713" cy="1143000"/>
          </a:xfrm>
          <a:prstGeom prst="bentArrow">
            <a:avLst>
              <a:gd name="adj1" fmla="val 25000"/>
              <a:gd name="adj2" fmla="val 25415"/>
              <a:gd name="adj3" fmla="val 25000"/>
              <a:gd name="adj4" fmla="val 43750"/>
            </a:avLst>
          </a:prstGeom>
          <a:solidFill>
            <a:srgbClr val="00B0F0"/>
          </a:solidFill>
          <a:scene3d>
            <a:camera prst="orthographicFront"/>
            <a:lightRig rig="threePt" dir="t"/>
          </a:scene3d>
          <a:sp3d>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690626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7"/>
          <p:cNvSpPr>
            <a:spLocks noGrp="1"/>
          </p:cNvSpPr>
          <p:nvPr>
            <p:ph type="sldNum" sz="quarter" idx="4294967295"/>
          </p:nvPr>
        </p:nvSpPr>
        <p:spPr>
          <a:xfrm>
            <a:off x="8640763" y="6170613"/>
            <a:ext cx="503237" cy="503237"/>
          </a:xfrm>
        </p:spPr>
        <p:txBody>
          <a:bodyPr/>
          <a:lstStyle/>
          <a:p>
            <a:fld id="{694D0F36-9828-6748-BD1A-C9C0467D5068}" type="slidenum">
              <a:rPr lang="en-US" smtClean="0"/>
              <a:pPr/>
              <a:t>21</a:t>
            </a:fld>
            <a:endParaRPr lang="en-US" dirty="0"/>
          </a:p>
        </p:txBody>
      </p:sp>
      <p:pic>
        <p:nvPicPr>
          <p:cNvPr id="4" name="Picture 3"/>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14" y="0"/>
            <a:ext cx="9142571" cy="6858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71189909"/>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7"/>
          <p:cNvSpPr>
            <a:spLocks noGrp="1"/>
          </p:cNvSpPr>
          <p:nvPr>
            <p:ph type="sldNum" sz="quarter" idx="4294967295"/>
          </p:nvPr>
        </p:nvSpPr>
        <p:spPr>
          <a:xfrm>
            <a:off x="8640763" y="6170613"/>
            <a:ext cx="503237" cy="503237"/>
          </a:xfrm>
        </p:spPr>
        <p:txBody>
          <a:bodyPr/>
          <a:lstStyle/>
          <a:p>
            <a:fld id="{694D0F36-9828-6748-BD1A-C9C0467D5068}" type="slidenum">
              <a:rPr lang="en-US" smtClean="0"/>
              <a:pPr/>
              <a:t>22</a:t>
            </a:fld>
            <a:endParaRPr lang="en-US" dirty="0"/>
          </a:p>
        </p:txBody>
      </p:sp>
      <p:pic>
        <p:nvPicPr>
          <p:cNvPr id="4" name="Picture 3"/>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41776" y="0"/>
            <a:ext cx="8460448" cy="6858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33227065"/>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7"/>
          <p:cNvSpPr>
            <a:spLocks noGrp="1"/>
          </p:cNvSpPr>
          <p:nvPr>
            <p:ph type="sldNum" sz="quarter" idx="4294967295"/>
          </p:nvPr>
        </p:nvSpPr>
        <p:spPr>
          <a:xfrm>
            <a:off x="8640763" y="6170613"/>
            <a:ext cx="503237" cy="503237"/>
          </a:xfrm>
        </p:spPr>
        <p:txBody>
          <a:bodyPr/>
          <a:lstStyle/>
          <a:p>
            <a:fld id="{694D0F36-9828-6748-BD1A-C9C0467D5068}" type="slidenum">
              <a:rPr lang="en-US" smtClean="0"/>
              <a:pPr/>
              <a:t>23</a:t>
            </a:fld>
            <a:endParaRPr lang="en-US" dirty="0"/>
          </a:p>
        </p:txBody>
      </p:sp>
      <p:pic>
        <p:nvPicPr>
          <p:cNvPr id="3" name="Picture 2"/>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48866" y="0"/>
            <a:ext cx="8046267" cy="6858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4669769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7"/>
          <p:cNvSpPr>
            <a:spLocks noGrp="1"/>
          </p:cNvSpPr>
          <p:nvPr>
            <p:ph type="sldNum" sz="quarter" idx="4294967295"/>
          </p:nvPr>
        </p:nvSpPr>
        <p:spPr>
          <a:xfrm>
            <a:off x="8640763" y="6170613"/>
            <a:ext cx="503237" cy="503237"/>
          </a:xfrm>
        </p:spPr>
        <p:txBody>
          <a:bodyPr/>
          <a:lstStyle/>
          <a:p>
            <a:fld id="{694D0F36-9828-6748-BD1A-C9C0467D5068}" type="slidenum">
              <a:rPr lang="en-US" smtClean="0"/>
              <a:pPr/>
              <a:t>24</a:t>
            </a:fld>
            <a:endParaRPr lang="en-US" dirty="0"/>
          </a:p>
        </p:txBody>
      </p:sp>
      <p:pic>
        <p:nvPicPr>
          <p:cNvPr id="3" name="Picture 2"/>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758901" y="0"/>
            <a:ext cx="5626198" cy="6858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905526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7"/>
          <p:cNvSpPr>
            <a:spLocks noGrp="1"/>
          </p:cNvSpPr>
          <p:nvPr>
            <p:ph type="sldNum" sz="quarter" idx="4294967295"/>
          </p:nvPr>
        </p:nvSpPr>
        <p:spPr>
          <a:xfrm>
            <a:off x="8640763" y="6170613"/>
            <a:ext cx="503237" cy="503237"/>
          </a:xfrm>
        </p:spPr>
        <p:txBody>
          <a:bodyPr/>
          <a:lstStyle/>
          <a:p>
            <a:fld id="{694D0F36-9828-6748-BD1A-C9C0467D5068}" type="slidenum">
              <a:rPr lang="en-US" smtClean="0"/>
              <a:pPr/>
              <a:t>25</a:t>
            </a:fld>
            <a:endParaRPr lang="en-US" dirty="0"/>
          </a:p>
        </p:txBody>
      </p:sp>
      <p:pic>
        <p:nvPicPr>
          <p:cNvPr id="2" name="Picture 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4000" cy="6858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6845526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7"/>
          <p:cNvSpPr>
            <a:spLocks noGrp="1"/>
          </p:cNvSpPr>
          <p:nvPr>
            <p:ph type="sldNum" sz="quarter" idx="4294967295"/>
          </p:nvPr>
        </p:nvSpPr>
        <p:spPr>
          <a:xfrm>
            <a:off x="8640763" y="6170613"/>
            <a:ext cx="503237" cy="503237"/>
          </a:xfrm>
        </p:spPr>
        <p:txBody>
          <a:bodyPr/>
          <a:lstStyle/>
          <a:p>
            <a:fld id="{694D0F36-9828-6748-BD1A-C9C0467D5068}" type="slidenum">
              <a:rPr lang="en-US" smtClean="0"/>
              <a:pPr/>
              <a:t>26</a:t>
            </a:fld>
            <a:endParaRPr lang="en-US" dirty="0"/>
          </a:p>
        </p:txBody>
      </p:sp>
      <p:pic>
        <p:nvPicPr>
          <p:cNvPr id="3" name="Picture 2"/>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430" y="0"/>
            <a:ext cx="9121140" cy="6858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2162161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7"/>
          <p:cNvSpPr>
            <a:spLocks noGrp="1"/>
          </p:cNvSpPr>
          <p:nvPr>
            <p:ph type="sldNum" sz="quarter" idx="4294967295"/>
          </p:nvPr>
        </p:nvSpPr>
        <p:spPr>
          <a:xfrm>
            <a:off x="8640763" y="6170613"/>
            <a:ext cx="503237" cy="503237"/>
          </a:xfrm>
        </p:spPr>
        <p:txBody>
          <a:bodyPr/>
          <a:lstStyle/>
          <a:p>
            <a:fld id="{694D0F36-9828-6748-BD1A-C9C0467D5068}" type="slidenum">
              <a:rPr lang="en-US" smtClean="0"/>
              <a:pPr/>
              <a:t>27</a:t>
            </a:fld>
            <a:endParaRPr lang="en-US" dirty="0"/>
          </a:p>
        </p:txBody>
      </p:sp>
      <p:pic>
        <p:nvPicPr>
          <p:cNvPr id="2" name="Picture 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430" y="0"/>
            <a:ext cx="9121140" cy="6858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8545074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4" name="Diagram 23"/>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1768058"/>
              </p:ext>
            </p:extLst>
          </p:nvPr>
        </p:nvGraphicFramePr>
        <p:xfrm>
          <a:off x="781051" y="327992"/>
          <a:ext cx="4310908" cy="3339516"/>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10" name="Slide Number Placeholder 9"/>
          <p:cNvSpPr>
            <a:spLocks noGrp="1"/>
          </p:cNvSpPr>
          <p:nvPr>
            <p:ph type="sldNum" sz="quarter" idx="4"/>
          </p:nvPr>
        </p:nvSpPr>
        <p:spPr/>
        <p:txBody>
          <a:bodyPr/>
          <a:lstStyle/>
          <a:p>
            <a:fld id="{694D0F36-9828-6748-BD1A-C9C0467D5068}" type="slidenum">
              <a:rPr lang="en-US" smtClean="0"/>
              <a:pPr/>
              <a:t>28</a:t>
            </a:fld>
            <a:endParaRPr lang="en-US" dirty="0"/>
          </a:p>
        </p:txBody>
      </p:sp>
      <p:sp>
        <p:nvSpPr>
          <p:cNvPr id="6" name="Footer Placeholder 5"/>
          <p:cNvSpPr>
            <a:spLocks noGrp="1"/>
          </p:cNvSpPr>
          <p:nvPr>
            <p:ph type="ftr" sz="quarter" idx="3"/>
          </p:nvPr>
        </p:nvSpPr>
        <p:spPr/>
        <p:txBody>
          <a:bodyPr/>
          <a:lstStyle/>
          <a:p>
            <a:endParaRPr lang="en-US" dirty="0"/>
          </a:p>
        </p:txBody>
      </p:sp>
      <p:grpSp>
        <p:nvGrpSpPr>
          <p:cNvPr id="2" name="Group 47"/>
          <p:cNvGrpSpPr/>
          <p:nvPr/>
        </p:nvGrpSpPr>
        <p:grpSpPr>
          <a:xfrm>
            <a:off x="2852350" y="4258916"/>
            <a:ext cx="2745847" cy="1142033"/>
            <a:chOff x="2852350" y="4258916"/>
            <a:chExt cx="2745847" cy="1142033"/>
          </a:xfrm>
        </p:grpSpPr>
        <p:sp>
          <p:nvSpPr>
            <p:cNvPr id="40" name="Freeform 39"/>
            <p:cNvSpPr/>
            <p:nvPr/>
          </p:nvSpPr>
          <p:spPr>
            <a:xfrm>
              <a:off x="3448285" y="4824389"/>
              <a:ext cx="2149912" cy="576560"/>
            </a:xfrm>
            <a:custGeom>
              <a:avLst/>
              <a:gdLst>
                <a:gd name="connsiteX0" fmla="*/ 0 w 2149912"/>
                <a:gd name="connsiteY0" fmla="*/ 96095 h 576560"/>
                <a:gd name="connsiteX1" fmla="*/ 96095 w 2149912"/>
                <a:gd name="connsiteY1" fmla="*/ 0 h 576560"/>
                <a:gd name="connsiteX2" fmla="*/ 2053817 w 2149912"/>
                <a:gd name="connsiteY2" fmla="*/ 0 h 576560"/>
                <a:gd name="connsiteX3" fmla="*/ 2149912 w 2149912"/>
                <a:gd name="connsiteY3" fmla="*/ 96095 h 576560"/>
                <a:gd name="connsiteX4" fmla="*/ 2149912 w 2149912"/>
                <a:gd name="connsiteY4" fmla="*/ 480465 h 576560"/>
                <a:gd name="connsiteX5" fmla="*/ 2053817 w 2149912"/>
                <a:gd name="connsiteY5" fmla="*/ 576560 h 576560"/>
                <a:gd name="connsiteX6" fmla="*/ 96095 w 2149912"/>
                <a:gd name="connsiteY6" fmla="*/ 576560 h 576560"/>
                <a:gd name="connsiteX7" fmla="*/ 0 w 2149912"/>
                <a:gd name="connsiteY7" fmla="*/ 480465 h 576560"/>
                <a:gd name="connsiteX8" fmla="*/ 0 w 2149912"/>
                <a:gd name="connsiteY8" fmla="*/ 96095 h 57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12" h="576560">
                  <a:moveTo>
                    <a:pt x="0" y="96095"/>
                  </a:moveTo>
                  <a:cubicBezTo>
                    <a:pt x="0" y="43023"/>
                    <a:pt x="43023" y="0"/>
                    <a:pt x="96095" y="0"/>
                  </a:cubicBezTo>
                  <a:lnTo>
                    <a:pt x="2053817" y="0"/>
                  </a:lnTo>
                  <a:cubicBezTo>
                    <a:pt x="2106889" y="0"/>
                    <a:pt x="2149912" y="43023"/>
                    <a:pt x="2149912" y="96095"/>
                  </a:cubicBezTo>
                  <a:lnTo>
                    <a:pt x="2149912" y="480465"/>
                  </a:lnTo>
                  <a:cubicBezTo>
                    <a:pt x="2149912" y="533537"/>
                    <a:pt x="2106889" y="576560"/>
                    <a:pt x="2053817" y="576560"/>
                  </a:cubicBezTo>
                  <a:lnTo>
                    <a:pt x="96095" y="576560"/>
                  </a:lnTo>
                  <a:cubicBezTo>
                    <a:pt x="43023" y="576560"/>
                    <a:pt x="0" y="533537"/>
                    <a:pt x="0" y="480465"/>
                  </a:cubicBezTo>
                  <a:lnTo>
                    <a:pt x="0" y="960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3210" tIns="77675" rIns="77675" bIns="77675" numCol="1" spcCol="1270" anchor="ctr" anchorCtr="0">
              <a:noAutofit/>
            </a:bodyPr>
            <a:lstStyle/>
            <a:p>
              <a:pPr lvl="0" algn="l" defTabSz="577850">
                <a:lnSpc>
                  <a:spcPct val="90000"/>
                </a:lnSpc>
                <a:spcBef>
                  <a:spcPct val="0"/>
                </a:spcBef>
                <a:spcAft>
                  <a:spcPct val="35000"/>
                </a:spcAft>
              </a:pPr>
              <a:r>
                <a:rPr lang="en-US" sz="1300" kern="1200" dirty="0" smtClean="0"/>
                <a:t>BRIGHAM ARCE</a:t>
              </a:r>
            </a:p>
            <a:p>
              <a:pPr lvl="0" algn="l" defTabSz="577850">
                <a:lnSpc>
                  <a:spcPct val="90000"/>
                </a:lnSpc>
                <a:spcBef>
                  <a:spcPct val="0"/>
                </a:spcBef>
                <a:spcAft>
                  <a:spcPct val="35000"/>
                </a:spcAft>
              </a:pPr>
              <a:r>
                <a:rPr lang="en-US" sz="1300" kern="1200" dirty="0" smtClean="0"/>
                <a:t>Chief Executive Officer</a:t>
              </a:r>
              <a:endParaRPr lang="en-US" sz="1300" kern="1200" dirty="0"/>
            </a:p>
          </p:txBody>
        </p:sp>
        <p:sp>
          <p:nvSpPr>
            <p:cNvPr id="41" name="Oval 40"/>
            <p:cNvSpPr/>
            <p:nvPr/>
          </p:nvSpPr>
          <p:spPr>
            <a:xfrm>
              <a:off x="2852350" y="4258916"/>
              <a:ext cx="996913" cy="996949"/>
            </a:xfrm>
            <a:prstGeom prst="ellipse">
              <a:avLst/>
            </a:prstGeom>
            <a:blipFill dpi="0" rotWithShape="1">
              <a:blip r:embed="rId8">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9"/>
                    </a14:imgProps>
                  </a:ext>
                </a:extLst>
              </a:blip>
              <a:srcRect/>
              <a:stretch>
                <a:fillRect l="520" t="-21283" r="-16128" b="-78399"/>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3" name="Group 48"/>
          <p:cNvGrpSpPr/>
          <p:nvPr/>
        </p:nvGrpSpPr>
        <p:grpSpPr>
          <a:xfrm>
            <a:off x="4017907" y="3562985"/>
            <a:ext cx="3510128" cy="1160829"/>
            <a:chOff x="4017907" y="3562985"/>
            <a:chExt cx="3510128" cy="1160829"/>
          </a:xfrm>
        </p:grpSpPr>
        <p:sp>
          <p:nvSpPr>
            <p:cNvPr id="27" name="Oval 26"/>
            <p:cNvSpPr/>
            <p:nvPr/>
          </p:nvSpPr>
          <p:spPr>
            <a:xfrm>
              <a:off x="4705042" y="4373881"/>
              <a:ext cx="99870" cy="99870"/>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Oval 27"/>
            <p:cNvSpPr/>
            <p:nvPr/>
          </p:nvSpPr>
          <p:spPr>
            <a:xfrm>
              <a:off x="4482575" y="4475321"/>
              <a:ext cx="99870" cy="99870"/>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Oval 28"/>
            <p:cNvSpPr/>
            <p:nvPr/>
          </p:nvSpPr>
          <p:spPr>
            <a:xfrm>
              <a:off x="4253530" y="4558833"/>
              <a:ext cx="99870" cy="99870"/>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Oval 29"/>
            <p:cNvSpPr/>
            <p:nvPr/>
          </p:nvSpPr>
          <p:spPr>
            <a:xfrm>
              <a:off x="4017907" y="4623944"/>
              <a:ext cx="99870" cy="99870"/>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Freeform 41"/>
            <p:cNvSpPr/>
            <p:nvPr/>
          </p:nvSpPr>
          <p:spPr>
            <a:xfrm>
              <a:off x="5378123" y="4128458"/>
              <a:ext cx="2149912" cy="576560"/>
            </a:xfrm>
            <a:custGeom>
              <a:avLst/>
              <a:gdLst>
                <a:gd name="connsiteX0" fmla="*/ 0 w 2149912"/>
                <a:gd name="connsiteY0" fmla="*/ 96095 h 576560"/>
                <a:gd name="connsiteX1" fmla="*/ 96095 w 2149912"/>
                <a:gd name="connsiteY1" fmla="*/ 0 h 576560"/>
                <a:gd name="connsiteX2" fmla="*/ 2053817 w 2149912"/>
                <a:gd name="connsiteY2" fmla="*/ 0 h 576560"/>
                <a:gd name="connsiteX3" fmla="*/ 2149912 w 2149912"/>
                <a:gd name="connsiteY3" fmla="*/ 96095 h 576560"/>
                <a:gd name="connsiteX4" fmla="*/ 2149912 w 2149912"/>
                <a:gd name="connsiteY4" fmla="*/ 480465 h 576560"/>
                <a:gd name="connsiteX5" fmla="*/ 2053817 w 2149912"/>
                <a:gd name="connsiteY5" fmla="*/ 576560 h 576560"/>
                <a:gd name="connsiteX6" fmla="*/ 96095 w 2149912"/>
                <a:gd name="connsiteY6" fmla="*/ 576560 h 576560"/>
                <a:gd name="connsiteX7" fmla="*/ 0 w 2149912"/>
                <a:gd name="connsiteY7" fmla="*/ 480465 h 576560"/>
                <a:gd name="connsiteX8" fmla="*/ 0 w 2149912"/>
                <a:gd name="connsiteY8" fmla="*/ 96095 h 57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12" h="576560">
                  <a:moveTo>
                    <a:pt x="0" y="96095"/>
                  </a:moveTo>
                  <a:cubicBezTo>
                    <a:pt x="0" y="43023"/>
                    <a:pt x="43023" y="0"/>
                    <a:pt x="96095" y="0"/>
                  </a:cubicBezTo>
                  <a:lnTo>
                    <a:pt x="2053817" y="0"/>
                  </a:lnTo>
                  <a:cubicBezTo>
                    <a:pt x="2106889" y="0"/>
                    <a:pt x="2149912" y="43023"/>
                    <a:pt x="2149912" y="96095"/>
                  </a:cubicBezTo>
                  <a:lnTo>
                    <a:pt x="2149912" y="480465"/>
                  </a:lnTo>
                  <a:cubicBezTo>
                    <a:pt x="2149912" y="533537"/>
                    <a:pt x="2106889" y="576560"/>
                    <a:pt x="2053817" y="576560"/>
                  </a:cubicBezTo>
                  <a:lnTo>
                    <a:pt x="96095" y="576560"/>
                  </a:lnTo>
                  <a:cubicBezTo>
                    <a:pt x="43023" y="576560"/>
                    <a:pt x="0" y="533537"/>
                    <a:pt x="0" y="480465"/>
                  </a:cubicBezTo>
                  <a:lnTo>
                    <a:pt x="0" y="960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3210" tIns="77675" rIns="77675" bIns="77675" numCol="1" spcCol="1270" anchor="ctr" anchorCtr="0">
              <a:noAutofit/>
            </a:bodyPr>
            <a:lstStyle/>
            <a:p>
              <a:pPr lvl="0" algn="l" defTabSz="577850">
                <a:lnSpc>
                  <a:spcPct val="90000"/>
                </a:lnSpc>
                <a:spcBef>
                  <a:spcPct val="0"/>
                </a:spcBef>
                <a:spcAft>
                  <a:spcPct val="35000"/>
                </a:spcAft>
              </a:pPr>
              <a:r>
                <a:rPr lang="en-US" sz="1300" kern="1200" dirty="0" smtClean="0"/>
                <a:t>JOSEPH MORTON</a:t>
              </a:r>
            </a:p>
            <a:p>
              <a:pPr lvl="0" algn="l" defTabSz="577850">
                <a:lnSpc>
                  <a:spcPct val="90000"/>
                </a:lnSpc>
                <a:spcBef>
                  <a:spcPct val="0"/>
                </a:spcBef>
                <a:spcAft>
                  <a:spcPct val="35000"/>
                </a:spcAft>
              </a:pPr>
              <a:r>
                <a:rPr lang="en-US" sz="1300" kern="1200" dirty="0" smtClean="0"/>
                <a:t>Chief Operations Officer</a:t>
              </a:r>
              <a:endParaRPr lang="en-US" sz="1300" kern="1200" dirty="0"/>
            </a:p>
          </p:txBody>
        </p:sp>
        <p:sp>
          <p:nvSpPr>
            <p:cNvPr id="43" name="Oval 42"/>
            <p:cNvSpPr/>
            <p:nvPr/>
          </p:nvSpPr>
          <p:spPr>
            <a:xfrm>
              <a:off x="4782188" y="3562985"/>
              <a:ext cx="996913" cy="996949"/>
            </a:xfrm>
            <a:prstGeom prst="ellipse">
              <a:avLst/>
            </a:prstGeom>
            <a:blipFill dpi="0" rotWithShape="1">
              <a:blip r:embed="rId10"/>
              <a:srcRect/>
              <a:stretch>
                <a:fillRect l="-332700" t="-110071" r="-255362" b="-288522"/>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4" name="Group 22"/>
          <p:cNvGrpSpPr/>
          <p:nvPr/>
        </p:nvGrpSpPr>
        <p:grpSpPr>
          <a:xfrm>
            <a:off x="5583164" y="2461090"/>
            <a:ext cx="2766562" cy="1165277"/>
            <a:chOff x="5583164" y="2461090"/>
            <a:chExt cx="2766562" cy="1165277"/>
          </a:xfrm>
        </p:grpSpPr>
        <p:sp>
          <p:nvSpPr>
            <p:cNvPr id="31" name="Oval 30"/>
            <p:cNvSpPr/>
            <p:nvPr/>
          </p:nvSpPr>
          <p:spPr>
            <a:xfrm>
              <a:off x="5745013" y="3526497"/>
              <a:ext cx="99870" cy="99870"/>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4" name="Freeform 43"/>
            <p:cNvSpPr/>
            <p:nvPr/>
          </p:nvSpPr>
          <p:spPr>
            <a:xfrm>
              <a:off x="6199814" y="3031011"/>
              <a:ext cx="2149912" cy="576560"/>
            </a:xfrm>
            <a:custGeom>
              <a:avLst/>
              <a:gdLst>
                <a:gd name="connsiteX0" fmla="*/ 0 w 2149912"/>
                <a:gd name="connsiteY0" fmla="*/ 96095 h 576560"/>
                <a:gd name="connsiteX1" fmla="*/ 96095 w 2149912"/>
                <a:gd name="connsiteY1" fmla="*/ 0 h 576560"/>
                <a:gd name="connsiteX2" fmla="*/ 2053817 w 2149912"/>
                <a:gd name="connsiteY2" fmla="*/ 0 h 576560"/>
                <a:gd name="connsiteX3" fmla="*/ 2149912 w 2149912"/>
                <a:gd name="connsiteY3" fmla="*/ 96095 h 576560"/>
                <a:gd name="connsiteX4" fmla="*/ 2149912 w 2149912"/>
                <a:gd name="connsiteY4" fmla="*/ 480465 h 576560"/>
                <a:gd name="connsiteX5" fmla="*/ 2053817 w 2149912"/>
                <a:gd name="connsiteY5" fmla="*/ 576560 h 576560"/>
                <a:gd name="connsiteX6" fmla="*/ 96095 w 2149912"/>
                <a:gd name="connsiteY6" fmla="*/ 576560 h 576560"/>
                <a:gd name="connsiteX7" fmla="*/ 0 w 2149912"/>
                <a:gd name="connsiteY7" fmla="*/ 480465 h 576560"/>
                <a:gd name="connsiteX8" fmla="*/ 0 w 2149912"/>
                <a:gd name="connsiteY8" fmla="*/ 96095 h 57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12" h="576560">
                  <a:moveTo>
                    <a:pt x="0" y="96095"/>
                  </a:moveTo>
                  <a:cubicBezTo>
                    <a:pt x="0" y="43023"/>
                    <a:pt x="43023" y="0"/>
                    <a:pt x="96095" y="0"/>
                  </a:cubicBezTo>
                  <a:lnTo>
                    <a:pt x="2053817" y="0"/>
                  </a:lnTo>
                  <a:cubicBezTo>
                    <a:pt x="2106889" y="0"/>
                    <a:pt x="2149912" y="43023"/>
                    <a:pt x="2149912" y="96095"/>
                  </a:cubicBezTo>
                  <a:lnTo>
                    <a:pt x="2149912" y="480465"/>
                  </a:lnTo>
                  <a:cubicBezTo>
                    <a:pt x="2149912" y="533537"/>
                    <a:pt x="2106889" y="576560"/>
                    <a:pt x="2053817" y="576560"/>
                  </a:cubicBezTo>
                  <a:lnTo>
                    <a:pt x="96095" y="576560"/>
                  </a:lnTo>
                  <a:cubicBezTo>
                    <a:pt x="43023" y="576560"/>
                    <a:pt x="0" y="533537"/>
                    <a:pt x="0" y="480465"/>
                  </a:cubicBezTo>
                  <a:lnTo>
                    <a:pt x="0" y="960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3210" tIns="77675" rIns="77675" bIns="77675" numCol="1" spcCol="1270" anchor="ctr" anchorCtr="0">
              <a:noAutofit/>
            </a:bodyPr>
            <a:lstStyle/>
            <a:p>
              <a:pPr lvl="0" algn="l" defTabSz="577850">
                <a:lnSpc>
                  <a:spcPct val="90000"/>
                </a:lnSpc>
                <a:spcBef>
                  <a:spcPct val="0"/>
                </a:spcBef>
                <a:spcAft>
                  <a:spcPct val="35000"/>
                </a:spcAft>
              </a:pPr>
              <a:r>
                <a:rPr lang="en-US" sz="1300" kern="1200" dirty="0" smtClean="0"/>
                <a:t>Liz Petersen</a:t>
              </a:r>
            </a:p>
            <a:p>
              <a:pPr lvl="0" algn="l" defTabSz="577850">
                <a:lnSpc>
                  <a:spcPct val="90000"/>
                </a:lnSpc>
                <a:spcBef>
                  <a:spcPct val="0"/>
                </a:spcBef>
                <a:spcAft>
                  <a:spcPct val="35000"/>
                </a:spcAft>
              </a:pPr>
              <a:r>
                <a:rPr lang="en-US" sz="1300" kern="1200" dirty="0" smtClean="0"/>
                <a:t>Chief Technology Officer</a:t>
              </a:r>
              <a:endParaRPr lang="en-US" sz="1300" kern="1200" dirty="0"/>
            </a:p>
          </p:txBody>
        </p:sp>
        <p:sp>
          <p:nvSpPr>
            <p:cNvPr id="16" name="Oval 15"/>
            <p:cNvSpPr/>
            <p:nvPr/>
          </p:nvSpPr>
          <p:spPr>
            <a:xfrm>
              <a:off x="5583164" y="2461090"/>
              <a:ext cx="1017628" cy="1005844"/>
            </a:xfrm>
            <a:prstGeom prst="ellipse">
              <a:avLst/>
            </a:prstGeom>
            <a:blipFill dpi="0" rotWithShape="1">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l="-13104" t="-70065" r="-90808" b="-115409"/>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5" name="Group 25"/>
          <p:cNvGrpSpPr/>
          <p:nvPr/>
        </p:nvGrpSpPr>
        <p:grpSpPr>
          <a:xfrm>
            <a:off x="5964490" y="529985"/>
            <a:ext cx="2745847" cy="1853143"/>
            <a:chOff x="5964490" y="529985"/>
            <a:chExt cx="2745847" cy="1853143"/>
          </a:xfrm>
        </p:grpSpPr>
        <p:grpSp>
          <p:nvGrpSpPr>
            <p:cNvPr id="7" name="Group 50"/>
            <p:cNvGrpSpPr/>
            <p:nvPr/>
          </p:nvGrpSpPr>
          <p:grpSpPr>
            <a:xfrm>
              <a:off x="6177986" y="529985"/>
              <a:ext cx="2532351" cy="1853143"/>
              <a:chOff x="6177986" y="529985"/>
              <a:chExt cx="2532351" cy="1853143"/>
            </a:xfrm>
          </p:grpSpPr>
          <p:sp>
            <p:nvSpPr>
              <p:cNvPr id="32" name="Oval 31"/>
              <p:cNvSpPr/>
              <p:nvPr/>
            </p:nvSpPr>
            <p:spPr>
              <a:xfrm>
                <a:off x="6338257" y="2283258"/>
                <a:ext cx="99870" cy="99870"/>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Oval 32"/>
              <p:cNvSpPr/>
              <p:nvPr/>
            </p:nvSpPr>
            <p:spPr>
              <a:xfrm>
                <a:off x="6177986" y="731923"/>
                <a:ext cx="99870" cy="99870"/>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Oval 33"/>
              <p:cNvSpPr/>
              <p:nvPr/>
            </p:nvSpPr>
            <p:spPr>
              <a:xfrm>
                <a:off x="6320317" y="630954"/>
                <a:ext cx="99870" cy="99870"/>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Oval 34"/>
              <p:cNvSpPr/>
              <p:nvPr/>
            </p:nvSpPr>
            <p:spPr>
              <a:xfrm>
                <a:off x="6462647" y="529985"/>
                <a:ext cx="99870" cy="99870"/>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Oval 35"/>
              <p:cNvSpPr/>
              <p:nvPr/>
            </p:nvSpPr>
            <p:spPr>
              <a:xfrm>
                <a:off x="6604978" y="630954"/>
                <a:ext cx="99870" cy="99870"/>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Oval 36"/>
              <p:cNvSpPr/>
              <p:nvPr/>
            </p:nvSpPr>
            <p:spPr>
              <a:xfrm>
                <a:off x="6747907" y="731923"/>
                <a:ext cx="99870" cy="99870"/>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Oval 37"/>
              <p:cNvSpPr/>
              <p:nvPr/>
            </p:nvSpPr>
            <p:spPr>
              <a:xfrm>
                <a:off x="6462647" y="743247"/>
                <a:ext cx="99870" cy="99870"/>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Oval 38"/>
              <p:cNvSpPr/>
              <p:nvPr/>
            </p:nvSpPr>
            <p:spPr>
              <a:xfrm>
                <a:off x="6462647" y="956508"/>
                <a:ext cx="99870" cy="99870"/>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6" name="Freeform 45"/>
              <p:cNvSpPr/>
              <p:nvPr/>
            </p:nvSpPr>
            <p:spPr>
              <a:xfrm>
                <a:off x="6560425" y="1723606"/>
                <a:ext cx="2149912" cy="576560"/>
              </a:xfrm>
              <a:custGeom>
                <a:avLst/>
                <a:gdLst>
                  <a:gd name="connsiteX0" fmla="*/ 0 w 2149912"/>
                  <a:gd name="connsiteY0" fmla="*/ 96095 h 576560"/>
                  <a:gd name="connsiteX1" fmla="*/ 96095 w 2149912"/>
                  <a:gd name="connsiteY1" fmla="*/ 0 h 576560"/>
                  <a:gd name="connsiteX2" fmla="*/ 2053817 w 2149912"/>
                  <a:gd name="connsiteY2" fmla="*/ 0 h 576560"/>
                  <a:gd name="connsiteX3" fmla="*/ 2149912 w 2149912"/>
                  <a:gd name="connsiteY3" fmla="*/ 96095 h 576560"/>
                  <a:gd name="connsiteX4" fmla="*/ 2149912 w 2149912"/>
                  <a:gd name="connsiteY4" fmla="*/ 480465 h 576560"/>
                  <a:gd name="connsiteX5" fmla="*/ 2053817 w 2149912"/>
                  <a:gd name="connsiteY5" fmla="*/ 576560 h 576560"/>
                  <a:gd name="connsiteX6" fmla="*/ 96095 w 2149912"/>
                  <a:gd name="connsiteY6" fmla="*/ 576560 h 576560"/>
                  <a:gd name="connsiteX7" fmla="*/ 0 w 2149912"/>
                  <a:gd name="connsiteY7" fmla="*/ 480465 h 576560"/>
                  <a:gd name="connsiteX8" fmla="*/ 0 w 2149912"/>
                  <a:gd name="connsiteY8" fmla="*/ 96095 h 57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12" h="576560">
                    <a:moveTo>
                      <a:pt x="0" y="96095"/>
                    </a:moveTo>
                    <a:cubicBezTo>
                      <a:pt x="0" y="43023"/>
                      <a:pt x="43023" y="0"/>
                      <a:pt x="96095" y="0"/>
                    </a:cubicBezTo>
                    <a:lnTo>
                      <a:pt x="2053817" y="0"/>
                    </a:lnTo>
                    <a:cubicBezTo>
                      <a:pt x="2106889" y="0"/>
                      <a:pt x="2149912" y="43023"/>
                      <a:pt x="2149912" y="96095"/>
                    </a:cubicBezTo>
                    <a:lnTo>
                      <a:pt x="2149912" y="480465"/>
                    </a:lnTo>
                    <a:cubicBezTo>
                      <a:pt x="2149912" y="533537"/>
                      <a:pt x="2106889" y="576560"/>
                      <a:pt x="2053817" y="576560"/>
                    </a:cubicBezTo>
                    <a:lnTo>
                      <a:pt x="96095" y="576560"/>
                    </a:lnTo>
                    <a:cubicBezTo>
                      <a:pt x="43023" y="576560"/>
                      <a:pt x="0" y="533537"/>
                      <a:pt x="0" y="480465"/>
                    </a:cubicBezTo>
                    <a:lnTo>
                      <a:pt x="0" y="960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3210" tIns="77675" rIns="77675" bIns="77675" numCol="1" spcCol="1270" anchor="ctr" anchorCtr="0">
                <a:noAutofit/>
              </a:bodyPr>
              <a:lstStyle/>
              <a:p>
                <a:pPr lvl="0" algn="l" defTabSz="577850">
                  <a:lnSpc>
                    <a:spcPct val="90000"/>
                  </a:lnSpc>
                  <a:spcBef>
                    <a:spcPct val="0"/>
                  </a:spcBef>
                  <a:spcAft>
                    <a:spcPct val="35000"/>
                  </a:spcAft>
                </a:pPr>
                <a:r>
                  <a:rPr lang="en-US" sz="1300" kern="1200" dirty="0" smtClean="0"/>
                  <a:t>Russ Petersen</a:t>
                </a:r>
              </a:p>
              <a:p>
                <a:pPr lvl="0" algn="l" defTabSz="577850">
                  <a:lnSpc>
                    <a:spcPct val="90000"/>
                  </a:lnSpc>
                  <a:spcBef>
                    <a:spcPct val="0"/>
                  </a:spcBef>
                  <a:spcAft>
                    <a:spcPct val="35000"/>
                  </a:spcAft>
                </a:pPr>
                <a:r>
                  <a:rPr lang="en-US" sz="1300" kern="1200" dirty="0" smtClean="0"/>
                  <a:t>Programmer</a:t>
                </a:r>
                <a:endParaRPr lang="en-US" sz="1300" kern="1200" dirty="0"/>
              </a:p>
            </p:txBody>
          </p:sp>
        </p:grpSp>
        <p:sp>
          <p:nvSpPr>
            <p:cNvPr id="18" name="Oval 17"/>
            <p:cNvSpPr/>
            <p:nvPr/>
          </p:nvSpPr>
          <p:spPr>
            <a:xfrm>
              <a:off x="5964490" y="1137454"/>
              <a:ext cx="1017628" cy="1017628"/>
            </a:xfrm>
            <a:prstGeom prst="ellipse">
              <a:avLst/>
            </a:prstGeom>
            <a:blipFill dpi="0" rotWithShape="1">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l="-164958" t="-47879" r="-139480" b="-141003"/>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78904231"/>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694D0F36-9828-6748-BD1A-C9C0467D5068}" type="slidenum">
              <a:rPr lang="en-US" smtClean="0"/>
              <a:pPr/>
              <a:t>29</a:t>
            </a:fld>
            <a:endParaRPr lang="en-US" dirty="0"/>
          </a:p>
        </p:txBody>
      </p:sp>
      <p:sp>
        <p:nvSpPr>
          <p:cNvPr id="6" name="Footer Placeholder 5"/>
          <p:cNvSpPr>
            <a:spLocks noGrp="1"/>
          </p:cNvSpPr>
          <p:nvPr>
            <p:ph type="ftr" sz="quarter" idx="3"/>
          </p:nvPr>
        </p:nvSpPr>
        <p:spPr/>
        <p:txBody>
          <a:bodyPr/>
          <a:lstStyle/>
          <a:p>
            <a:endParaRPr lang="en-US" dirty="0"/>
          </a:p>
        </p:txBody>
      </p:sp>
      <p:graphicFrame>
        <p:nvGraphicFramePr>
          <p:cNvPr id="5" name="Diagram 4"/>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26434117"/>
              </p:ext>
            </p:extLst>
          </p:nvPr>
        </p:nvGraphicFramePr>
        <p:xfrm>
          <a:off x="1683474" y="394686"/>
          <a:ext cx="5777052" cy="5078028"/>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2268961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logo2.png"/>
          <p:cNvPicPr>
            <a:picLocks noChangeAspect="1"/>
          </p:cNvPicPr>
          <p:nvPr/>
        </p:nvPicPr>
        <p:blipFill>
          <a:blip r:embed="rId2"/>
          <a:stretch>
            <a:fillRect/>
          </a:stretch>
        </p:blipFill>
        <p:spPr>
          <a:xfrm>
            <a:off x="1866023" y="556463"/>
            <a:ext cx="5435600" cy="1905000"/>
          </a:xfrm>
          <a:prstGeom prst="rect">
            <a:avLst/>
          </a:prstGeom>
        </p:spPr>
      </p:pic>
      <p:cxnSp>
        <p:nvCxnSpPr>
          <p:cNvPr id="15" name="Straight Connector 14"/>
          <p:cNvCxnSpPr/>
          <p:nvPr/>
        </p:nvCxnSpPr>
        <p:spPr>
          <a:xfrm>
            <a:off x="1143000" y="27432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167596" y="2921000"/>
            <a:ext cx="4910744" cy="523198"/>
          </a:xfrm>
          <a:prstGeom prst="rect">
            <a:avLst/>
          </a:prstGeom>
          <a:noFill/>
        </p:spPr>
        <p:txBody>
          <a:bodyPr wrap="square" lIns="91416" tIns="45709" rIns="91416" bIns="45709" rtlCol="0">
            <a:spAutoFit/>
          </a:bodyPr>
          <a:lstStyle/>
          <a:p>
            <a:pPr algn="ctr"/>
            <a:r>
              <a:rPr lang="en-US" sz="2800" dirty="0" err="1">
                <a:latin typeface="Myriad Pro Semibold"/>
                <a:cs typeface="Myriad Pro Semibold"/>
              </a:rPr>
              <a:t>LaunchUp</a:t>
            </a:r>
            <a:r>
              <a:rPr lang="en-US" sz="2800" dirty="0">
                <a:latin typeface="Myriad Pro Semibold"/>
                <a:cs typeface="Myriad Pro Semibold"/>
              </a:rPr>
              <a:t> </a:t>
            </a:r>
            <a:r>
              <a:rPr lang="en-US" sz="2800" dirty="0" smtClean="0">
                <a:latin typeface="Myriad Pro Semibold"/>
                <a:cs typeface="Myriad Pro Semibold"/>
              </a:rPr>
              <a:t>#20 Supporters</a:t>
            </a:r>
            <a:endParaRPr lang="en-US" sz="2800" dirty="0">
              <a:latin typeface="Myriad Pro Semibold"/>
              <a:cs typeface="Myriad Pro Semibold"/>
            </a:endParaRPr>
          </a:p>
        </p:txBody>
      </p:sp>
      <p:pic>
        <p:nvPicPr>
          <p:cNvPr id="19" name="Picture 18" descr="Doba-Small.gif"/>
          <p:cNvPicPr>
            <a:picLocks noChangeAspect="1"/>
          </p:cNvPicPr>
          <p:nvPr/>
        </p:nvPicPr>
        <p:blipFill>
          <a:blip r:embed="rId3"/>
          <a:stretch>
            <a:fillRect/>
          </a:stretch>
        </p:blipFill>
        <p:spPr>
          <a:xfrm>
            <a:off x="1585271" y="4126494"/>
            <a:ext cx="2387600" cy="571500"/>
          </a:xfrm>
          <a:prstGeom prst="rect">
            <a:avLst/>
          </a:prstGeom>
        </p:spPr>
      </p:pic>
      <p:pic>
        <p:nvPicPr>
          <p:cNvPr id="20" name="Picture 19" descr="gm_logo.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622975" y="5910116"/>
            <a:ext cx="1531617" cy="1148713"/>
          </a:xfrm>
          <a:prstGeom prst="rect">
            <a:avLst/>
          </a:prstGeom>
        </p:spPr>
      </p:pic>
      <p:cxnSp>
        <p:nvCxnSpPr>
          <p:cNvPr id="21" name="Straight Connector 20"/>
          <p:cNvCxnSpPr/>
          <p:nvPr/>
        </p:nvCxnSpPr>
        <p:spPr>
          <a:xfrm>
            <a:off x="2438400" y="5432424"/>
            <a:ext cx="4572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769792" y="5665624"/>
            <a:ext cx="5706352" cy="373659"/>
          </a:xfrm>
          <a:prstGeom prst="rect">
            <a:avLst/>
          </a:prstGeom>
          <a:noFill/>
        </p:spPr>
        <p:txBody>
          <a:bodyPr wrap="square" lIns="91416" tIns="45709" rIns="91416" bIns="45709" rtlCol="0">
            <a:spAutoFit/>
          </a:bodyPr>
          <a:lstStyle/>
          <a:p>
            <a:pPr algn="ctr"/>
            <a:r>
              <a:rPr lang="en-US" dirty="0">
                <a:latin typeface="Myriad Pro"/>
                <a:cs typeface="Myriad Pro"/>
              </a:rPr>
              <a:t>Special thanks to </a:t>
            </a:r>
            <a:r>
              <a:rPr lang="en-US" dirty="0" err="1">
                <a:latin typeface="Myriad Pro"/>
                <a:cs typeface="Myriad Pro"/>
              </a:rPr>
              <a:t>LaunchUp</a:t>
            </a:r>
            <a:r>
              <a:rPr lang="en-US" dirty="0">
                <a:latin typeface="Myriad Pro"/>
                <a:cs typeface="Myriad Pro"/>
              </a:rPr>
              <a:t> </a:t>
            </a:r>
            <a:r>
              <a:rPr lang="en-US" dirty="0" smtClean="0">
                <a:latin typeface="Myriad Pro"/>
                <a:cs typeface="Myriad Pro"/>
              </a:rPr>
              <a:t>Service </a:t>
            </a:r>
            <a:r>
              <a:rPr lang="en-US" dirty="0">
                <a:latin typeface="Myriad Pro"/>
                <a:cs typeface="Myriad Pro"/>
              </a:rPr>
              <a:t>Providers:</a:t>
            </a:r>
          </a:p>
        </p:txBody>
      </p:sp>
      <p:pic>
        <p:nvPicPr>
          <p:cNvPr id="23" name="Picture 22" descr="mustache-logo.png"/>
          <p:cNvPicPr>
            <a:picLocks noChangeAspect="1"/>
          </p:cNvPicPr>
          <p:nvPr/>
        </p:nvPicPr>
        <p:blipFill>
          <a:blip r:embed="rId6"/>
          <a:stretch>
            <a:fillRect/>
          </a:stretch>
        </p:blipFill>
        <p:spPr>
          <a:xfrm>
            <a:off x="3244869" y="6139131"/>
            <a:ext cx="1616075" cy="655379"/>
          </a:xfrm>
          <a:prstGeom prst="rect">
            <a:avLst/>
          </a:prstGeom>
        </p:spPr>
      </p:pic>
      <p:pic>
        <p:nvPicPr>
          <p:cNvPr id="12" name="Picture 11"/>
          <p:cNvPicPr>
            <a:picLocks noChangeAspect="1"/>
          </p:cNvPicPr>
          <p:nvPr/>
        </p:nvPicPr>
        <p:blipFill>
          <a:blip r:embed="rId7"/>
          <a:stretch>
            <a:fillRect/>
          </a:stretch>
        </p:blipFill>
        <p:spPr>
          <a:xfrm>
            <a:off x="4956634" y="3935526"/>
            <a:ext cx="2519510" cy="982609"/>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9"/>
          <p:cNvGrpSpPr/>
          <p:nvPr/>
        </p:nvGrpSpPr>
        <p:grpSpPr>
          <a:xfrm>
            <a:off x="857238" y="824486"/>
            <a:ext cx="7543800" cy="1524000"/>
            <a:chOff x="914400" y="1295400"/>
            <a:chExt cx="7543800" cy="1524000"/>
          </a:xfrm>
        </p:grpSpPr>
        <p:sp>
          <p:nvSpPr>
            <p:cNvPr id="11" name="Right Arrow Callout 10"/>
            <p:cNvSpPr/>
            <p:nvPr/>
          </p:nvSpPr>
          <p:spPr>
            <a:xfrm flipH="1">
              <a:off x="6096000" y="1295400"/>
              <a:ext cx="2362200" cy="1524000"/>
            </a:xfrm>
            <a:prstGeom prst="rightArrowCallout">
              <a:avLst>
                <a:gd name="adj1" fmla="val 16446"/>
                <a:gd name="adj2" fmla="val 18009"/>
                <a:gd name="adj3" fmla="val 24068"/>
                <a:gd name="adj4" fmla="val 63850"/>
              </a:avLst>
            </a:prstGeom>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Callout 11"/>
            <p:cNvSpPr/>
            <p:nvPr/>
          </p:nvSpPr>
          <p:spPr>
            <a:xfrm>
              <a:off x="914400" y="1295400"/>
              <a:ext cx="2362200" cy="1524000"/>
            </a:xfrm>
            <a:prstGeom prst="rightArrowCallout">
              <a:avLst>
                <a:gd name="adj1" fmla="val 16446"/>
                <a:gd name="adj2" fmla="val 18009"/>
                <a:gd name="adj3" fmla="val 24068"/>
                <a:gd name="adj4" fmla="val 63850"/>
              </a:avLst>
            </a:prstGeom>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95400" y="2341941"/>
              <a:ext cx="1066800" cy="369332"/>
            </a:xfrm>
            <a:prstGeom prst="rect">
              <a:avLst/>
            </a:prstGeom>
            <a:noFill/>
          </p:spPr>
          <p:txBody>
            <a:bodyPr wrap="square" rtlCol="0">
              <a:spAutoFit/>
            </a:bodyPr>
            <a:lstStyle/>
            <a:p>
              <a:r>
                <a:rPr lang="en-US" b="1" dirty="0" smtClean="0"/>
                <a:t>Client</a:t>
              </a:r>
              <a:endParaRPr lang="en-US" b="1" dirty="0"/>
            </a:p>
          </p:txBody>
        </p:sp>
        <p:sp>
          <p:nvSpPr>
            <p:cNvPr id="14" name="TextBox 13"/>
            <p:cNvSpPr txBox="1"/>
            <p:nvPr/>
          </p:nvSpPr>
          <p:spPr>
            <a:xfrm>
              <a:off x="7152812" y="2348486"/>
              <a:ext cx="1219200" cy="369332"/>
            </a:xfrm>
            <a:prstGeom prst="rect">
              <a:avLst/>
            </a:prstGeom>
            <a:noFill/>
          </p:spPr>
          <p:txBody>
            <a:bodyPr wrap="square" rtlCol="0">
              <a:spAutoFit/>
            </a:bodyPr>
            <a:lstStyle/>
            <a:p>
              <a:r>
                <a:rPr lang="en-US" b="1" dirty="0" smtClean="0"/>
                <a:t>Provider</a:t>
              </a:r>
              <a:endParaRPr lang="en-US" b="1" dirty="0"/>
            </a:p>
          </p:txBody>
        </p:sp>
      </p:grpSp>
      <p:sp>
        <p:nvSpPr>
          <p:cNvPr id="4" name="Slide Number Placeholder 3"/>
          <p:cNvSpPr>
            <a:spLocks noGrp="1"/>
          </p:cNvSpPr>
          <p:nvPr>
            <p:ph type="sldNum" sz="quarter" idx="4"/>
          </p:nvPr>
        </p:nvSpPr>
        <p:spPr/>
        <p:txBody>
          <a:bodyPr/>
          <a:lstStyle/>
          <a:p>
            <a:fld id="{694D0F36-9828-6748-BD1A-C9C0467D5068}" type="slidenum">
              <a:rPr lang="en-US" smtClean="0"/>
              <a:pPr/>
              <a:t>30</a:t>
            </a:fld>
            <a:endParaRPr lang="en-US" dirty="0"/>
          </a:p>
        </p:txBody>
      </p:sp>
      <p:sp>
        <p:nvSpPr>
          <p:cNvPr id="6" name="Footer Placeholder 5"/>
          <p:cNvSpPr>
            <a:spLocks noGrp="1"/>
          </p:cNvSpPr>
          <p:nvPr>
            <p:ph type="ftr" sz="quarter" idx="3"/>
          </p:nvPr>
        </p:nvSpPr>
        <p:spPr/>
        <p:txBody>
          <a:bodyPr/>
          <a:lstStyle/>
          <a:p>
            <a:endParaRPr lang="en-US" dirty="0"/>
          </a:p>
        </p:txBody>
      </p:sp>
      <p:graphicFrame>
        <p:nvGraphicFramePr>
          <p:cNvPr id="5" name="Diagram 4"/>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26926542"/>
              </p:ext>
            </p:extLst>
          </p:nvPr>
        </p:nvGraphicFramePr>
        <p:xfrm>
          <a:off x="172743" y="2762250"/>
          <a:ext cx="4226513" cy="29718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56044993"/>
              </p:ext>
            </p:extLst>
          </p:nvPr>
        </p:nvGraphicFramePr>
        <p:xfrm>
          <a:off x="756545" y="206375"/>
          <a:ext cx="7723573" cy="4064000"/>
        </p:xfrm>
        <a:graphic>
          <a:graphicData uri="http://schemas.openxmlformats.org/drawingml/2006/diagram">
            <a:relIds xmlns:dgm="http://schemas.openxmlformats.org/drawingml/2006/diagram" xmlns:r="http://schemas.openxmlformats.org/officeDocument/2006/relationships" r:dm="rId7" r:lo="rId8" r:qs="rId9" r:cs="rId10"/>
          </a:graphicData>
        </a:graphic>
      </p:graphicFrame>
      <p:graphicFrame>
        <p:nvGraphicFramePr>
          <p:cNvPr id="8" name="Diagram 7"/>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60963760"/>
              </p:ext>
            </p:extLst>
          </p:nvPr>
        </p:nvGraphicFramePr>
        <p:xfrm>
          <a:off x="5989308" y="2570825"/>
          <a:ext cx="2895600" cy="3468950"/>
        </p:xfrm>
        <a:graphic>
          <a:graphicData uri="http://schemas.openxmlformats.org/drawingml/2006/diagram">
            <a:relIds xmlns:dgm="http://schemas.openxmlformats.org/drawingml/2006/diagram" xmlns:r="http://schemas.openxmlformats.org/officeDocument/2006/relationships" r:dm="rId12" r:lo="rId13" r:qs="rId14" r:cs="rId15"/>
          </a:graphicData>
        </a:graphic>
      </p:graphicFrame>
      <p:sp>
        <p:nvSpPr>
          <p:cNvPr id="16" name="Bent Arrow 15"/>
          <p:cNvSpPr/>
          <p:nvPr/>
        </p:nvSpPr>
        <p:spPr>
          <a:xfrm flipH="1" flipV="1">
            <a:off x="3565139" y="3127375"/>
            <a:ext cx="900713" cy="1143000"/>
          </a:xfrm>
          <a:prstGeom prst="bentArrow">
            <a:avLst>
              <a:gd name="adj1" fmla="val 25000"/>
              <a:gd name="adj2" fmla="val 25415"/>
              <a:gd name="adj3" fmla="val 25000"/>
              <a:gd name="adj4" fmla="val 43750"/>
            </a:avLst>
          </a:prstGeom>
          <a:solidFill>
            <a:srgbClr val="00B0F0"/>
          </a:solidFill>
          <a:scene3d>
            <a:camera prst="orthographicFront"/>
            <a:lightRig rig="threePt" dir="t"/>
          </a:scene3d>
          <a:sp3d>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Bent Arrow 16"/>
          <p:cNvSpPr/>
          <p:nvPr/>
        </p:nvSpPr>
        <p:spPr>
          <a:xfrm flipV="1">
            <a:off x="4767697" y="3127375"/>
            <a:ext cx="900713" cy="1143000"/>
          </a:xfrm>
          <a:prstGeom prst="bentArrow">
            <a:avLst>
              <a:gd name="adj1" fmla="val 25000"/>
              <a:gd name="adj2" fmla="val 25415"/>
              <a:gd name="adj3" fmla="val 25000"/>
              <a:gd name="adj4" fmla="val 43750"/>
            </a:avLst>
          </a:prstGeom>
          <a:solidFill>
            <a:srgbClr val="00B0F0"/>
          </a:solidFill>
          <a:scene3d>
            <a:camera prst="orthographicFront"/>
            <a:lightRig rig="threePt" dir="t"/>
          </a:scene3d>
          <a:sp3d>
            <a:bevelT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690626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8640763" y="6170613"/>
            <a:ext cx="503237" cy="503237"/>
          </a:xfrm>
        </p:spPr>
        <p:txBody>
          <a:bodyPr/>
          <a:lstStyle/>
          <a:p>
            <a:fld id="{694D0F36-9828-6748-BD1A-C9C0467D5068}" type="slidenum">
              <a:rPr lang="en-US" smtClean="0"/>
              <a:pPr/>
              <a:t>31</a:t>
            </a:fld>
            <a:endParaRPr lang="en-US" dirty="0"/>
          </a:p>
        </p:txBody>
      </p:sp>
      <p:sp>
        <p:nvSpPr>
          <p:cNvPr id="6" name="Content Placeholder 2"/>
          <p:cNvSpPr txBox="1">
            <a:spLocks/>
          </p:cNvSpPr>
          <p:nvPr/>
        </p:nvSpPr>
        <p:spPr>
          <a:xfrm>
            <a:off x="6349377" y="2343150"/>
            <a:ext cx="2773656" cy="177165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chemeClr val="tx1">
                  <a:lumMod val="75000"/>
                  <a:lumOff val="25000"/>
                </a:schemeClr>
              </a:solidFill>
              <a:effectLst/>
              <a:uLnTx/>
              <a:uFillTx/>
              <a:latin typeface="Arial" pitchFamily="34" charset="0"/>
              <a:cs typeface="Arial" pitchFamily="34" charset="0"/>
            </a:endParaRPr>
          </a:p>
        </p:txBody>
      </p:sp>
      <p:sp>
        <p:nvSpPr>
          <p:cNvPr id="7" name="Content Placeholder 2"/>
          <p:cNvSpPr txBox="1">
            <a:spLocks/>
          </p:cNvSpPr>
          <p:nvPr/>
        </p:nvSpPr>
        <p:spPr>
          <a:xfrm>
            <a:off x="6553200" y="4265822"/>
            <a:ext cx="2417432" cy="19050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20000"/>
              </a:lnSpc>
              <a:spcBef>
                <a:spcPts val="0"/>
              </a:spcBef>
              <a:spcAft>
                <a:spcPts val="0"/>
              </a:spcAft>
              <a:buClrTx/>
              <a:buSzTx/>
              <a:buFont typeface="Arial" pitchFamily="34" charset="0"/>
              <a:buChar char="•"/>
              <a:tabLst/>
              <a:defRPr/>
            </a:pPr>
            <a:endParaRPr kumimoji="0" lang="en-US" sz="1400" b="0" i="0" u="none" strike="noStrike" kern="1200" cap="none" spc="0" normalizeH="0" baseline="0" noProof="0" dirty="0" smtClean="0">
              <a:ln>
                <a:noFill/>
              </a:ln>
              <a:solidFill>
                <a:schemeClr val="tx1">
                  <a:lumMod val="75000"/>
                  <a:lumOff val="25000"/>
                </a:schemeClr>
              </a:solidFill>
              <a:effectLst/>
              <a:uLnTx/>
              <a:uFillTx/>
              <a:latin typeface="Arial" pitchFamily="34" charset="0"/>
              <a:cs typeface="Arial" pitchFamily="34" charset="0"/>
            </a:endParaRPr>
          </a:p>
        </p:txBody>
      </p:sp>
      <p:sp>
        <p:nvSpPr>
          <p:cNvPr id="11" name="TextBox 10"/>
          <p:cNvSpPr txBox="1"/>
          <p:nvPr/>
        </p:nvSpPr>
        <p:spPr>
          <a:xfrm>
            <a:off x="1066800" y="266700"/>
            <a:ext cx="5867400" cy="923330"/>
          </a:xfrm>
          <a:prstGeom prst="rect">
            <a:avLst/>
          </a:prstGeom>
          <a:noFill/>
        </p:spPr>
        <p:txBody>
          <a:bodyPr wrap="square" rtlCol="0">
            <a:spAutoFit/>
          </a:bodyPr>
          <a:lstStyle/>
          <a:p>
            <a:r>
              <a:rPr lang="en-US" sz="3600" dirty="0" smtClean="0">
                <a:solidFill>
                  <a:schemeClr val="accent1"/>
                </a:solidFill>
              </a:rPr>
              <a:t>We need your help!</a:t>
            </a:r>
          </a:p>
          <a:p>
            <a:endParaRPr lang="en-US" dirty="0"/>
          </a:p>
        </p:txBody>
      </p:sp>
      <p:sp>
        <p:nvSpPr>
          <p:cNvPr id="12" name="TextBox 11"/>
          <p:cNvSpPr txBox="1"/>
          <p:nvPr/>
        </p:nvSpPr>
        <p:spPr>
          <a:xfrm>
            <a:off x="1142999" y="1005184"/>
            <a:ext cx="6593206" cy="369332"/>
          </a:xfrm>
          <a:prstGeom prst="rect">
            <a:avLst/>
          </a:prstGeom>
          <a:noFill/>
        </p:spPr>
        <p:txBody>
          <a:bodyPr wrap="square" rtlCol="0">
            <a:spAutoFit/>
          </a:bodyPr>
          <a:lstStyle/>
          <a:p>
            <a:r>
              <a:rPr lang="en-US" dirty="0" smtClean="0"/>
              <a:t>Who do you know </a:t>
            </a:r>
            <a:r>
              <a:rPr lang="en-US" dirty="0" smtClean="0"/>
              <a:t>that is in mental </a:t>
            </a:r>
            <a:r>
              <a:rPr lang="en-US" dirty="0" err="1" smtClean="0"/>
              <a:t>ealth</a:t>
            </a:r>
            <a:r>
              <a:rPr lang="en-US" dirty="0" smtClean="0"/>
              <a:t>?</a:t>
            </a:r>
            <a:endParaRPr lang="en-US" dirty="0" smtClean="0"/>
          </a:p>
        </p:txBody>
      </p:sp>
      <p:pic>
        <p:nvPicPr>
          <p:cNvPr id="2" name="Picture 1"/>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95349" y="2675930"/>
            <a:ext cx="7362825" cy="4908550"/>
          </a:xfrm>
          <a:prstGeom prst="rect">
            <a:avLst/>
          </a:prstGeom>
          <a:ln>
            <a:noFill/>
          </a:ln>
          <a:effectLst>
            <a:softEdge rad="112500"/>
          </a:effectLst>
        </p:spPr>
      </p:pic>
    </p:spTree>
    <p:custDataLst>
      <p:tags r:id="rId1"/>
    </p:custDataLst>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6282809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nodePh="1">
                                  <p:stCondLst>
                                    <p:cond delay="0"/>
                                  </p:stCondLst>
                                  <p:endCondLst>
                                    <p:cond evt="begin" delay="0">
                                      <p:tn val="8"/>
                                    </p:cond>
                                  </p:end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logo2.png"/>
          <p:cNvPicPr>
            <a:picLocks noChangeAspect="1"/>
          </p:cNvPicPr>
          <p:nvPr/>
        </p:nvPicPr>
        <p:blipFill>
          <a:blip r:embed="rId2"/>
          <a:stretch>
            <a:fillRect/>
          </a:stretch>
        </p:blipFill>
        <p:spPr>
          <a:xfrm>
            <a:off x="1866023" y="556463"/>
            <a:ext cx="5435600" cy="1905000"/>
          </a:xfrm>
          <a:prstGeom prst="rect">
            <a:avLst/>
          </a:prstGeom>
        </p:spPr>
      </p:pic>
      <p:cxnSp>
        <p:nvCxnSpPr>
          <p:cNvPr id="15" name="Straight Connector 14"/>
          <p:cNvCxnSpPr/>
          <p:nvPr/>
        </p:nvCxnSpPr>
        <p:spPr>
          <a:xfrm>
            <a:off x="1143000" y="27432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167596" y="2921000"/>
            <a:ext cx="4910744" cy="523198"/>
          </a:xfrm>
          <a:prstGeom prst="rect">
            <a:avLst/>
          </a:prstGeom>
          <a:noFill/>
        </p:spPr>
        <p:txBody>
          <a:bodyPr wrap="square" lIns="91416" tIns="45709" rIns="91416" bIns="45709" rtlCol="0">
            <a:spAutoFit/>
          </a:bodyPr>
          <a:lstStyle/>
          <a:p>
            <a:pPr algn="ctr"/>
            <a:r>
              <a:rPr lang="en-US" sz="2800" dirty="0" err="1">
                <a:latin typeface="Myriad Pro Semibold"/>
                <a:cs typeface="Myriad Pro Semibold"/>
              </a:rPr>
              <a:t>LaunchUp</a:t>
            </a:r>
            <a:r>
              <a:rPr lang="en-US" sz="2800" dirty="0">
                <a:latin typeface="Myriad Pro Semibold"/>
                <a:cs typeface="Myriad Pro Semibold"/>
              </a:rPr>
              <a:t> </a:t>
            </a:r>
            <a:r>
              <a:rPr lang="en-US" sz="2800" dirty="0" smtClean="0">
                <a:latin typeface="Myriad Pro Semibold"/>
                <a:cs typeface="Myriad Pro Semibold"/>
              </a:rPr>
              <a:t>#20 Supporters</a:t>
            </a:r>
            <a:endParaRPr lang="en-US" sz="2800" dirty="0">
              <a:latin typeface="Myriad Pro Semibold"/>
              <a:cs typeface="Myriad Pro Semibold"/>
            </a:endParaRPr>
          </a:p>
        </p:txBody>
      </p:sp>
      <p:pic>
        <p:nvPicPr>
          <p:cNvPr id="19" name="Picture 18" descr="Doba-Small.gif"/>
          <p:cNvPicPr>
            <a:picLocks noChangeAspect="1"/>
          </p:cNvPicPr>
          <p:nvPr/>
        </p:nvPicPr>
        <p:blipFill>
          <a:blip r:embed="rId3"/>
          <a:stretch>
            <a:fillRect/>
          </a:stretch>
        </p:blipFill>
        <p:spPr>
          <a:xfrm>
            <a:off x="1585271" y="4126494"/>
            <a:ext cx="2387600" cy="571500"/>
          </a:xfrm>
          <a:prstGeom prst="rect">
            <a:avLst/>
          </a:prstGeom>
        </p:spPr>
      </p:pic>
      <p:pic>
        <p:nvPicPr>
          <p:cNvPr id="20" name="Picture 19" descr="gm_logo.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622975" y="5910116"/>
            <a:ext cx="1531617" cy="1148713"/>
          </a:xfrm>
          <a:prstGeom prst="rect">
            <a:avLst/>
          </a:prstGeom>
        </p:spPr>
      </p:pic>
      <p:cxnSp>
        <p:nvCxnSpPr>
          <p:cNvPr id="21" name="Straight Connector 20"/>
          <p:cNvCxnSpPr/>
          <p:nvPr/>
        </p:nvCxnSpPr>
        <p:spPr>
          <a:xfrm>
            <a:off x="2438400" y="5432424"/>
            <a:ext cx="4572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769792" y="5665624"/>
            <a:ext cx="5706352" cy="373659"/>
          </a:xfrm>
          <a:prstGeom prst="rect">
            <a:avLst/>
          </a:prstGeom>
          <a:noFill/>
        </p:spPr>
        <p:txBody>
          <a:bodyPr wrap="square" lIns="91416" tIns="45709" rIns="91416" bIns="45709" rtlCol="0">
            <a:spAutoFit/>
          </a:bodyPr>
          <a:lstStyle/>
          <a:p>
            <a:pPr algn="ctr"/>
            <a:r>
              <a:rPr lang="en-US" dirty="0">
                <a:latin typeface="Myriad Pro"/>
                <a:cs typeface="Myriad Pro"/>
              </a:rPr>
              <a:t>Special thanks to </a:t>
            </a:r>
            <a:r>
              <a:rPr lang="en-US" dirty="0" err="1">
                <a:latin typeface="Myriad Pro"/>
                <a:cs typeface="Myriad Pro"/>
              </a:rPr>
              <a:t>LaunchUp</a:t>
            </a:r>
            <a:r>
              <a:rPr lang="en-US" dirty="0">
                <a:latin typeface="Myriad Pro"/>
                <a:cs typeface="Myriad Pro"/>
              </a:rPr>
              <a:t> </a:t>
            </a:r>
            <a:r>
              <a:rPr lang="en-US" dirty="0" smtClean="0">
                <a:latin typeface="Myriad Pro"/>
                <a:cs typeface="Myriad Pro"/>
              </a:rPr>
              <a:t>Service </a:t>
            </a:r>
            <a:r>
              <a:rPr lang="en-US" dirty="0">
                <a:latin typeface="Myriad Pro"/>
                <a:cs typeface="Myriad Pro"/>
              </a:rPr>
              <a:t>Providers:</a:t>
            </a:r>
          </a:p>
        </p:txBody>
      </p:sp>
      <p:pic>
        <p:nvPicPr>
          <p:cNvPr id="23" name="Picture 22" descr="mustache-logo.png"/>
          <p:cNvPicPr>
            <a:picLocks noChangeAspect="1"/>
          </p:cNvPicPr>
          <p:nvPr/>
        </p:nvPicPr>
        <p:blipFill>
          <a:blip r:embed="rId6"/>
          <a:stretch>
            <a:fillRect/>
          </a:stretch>
        </p:blipFill>
        <p:spPr>
          <a:xfrm>
            <a:off x="3244869" y="6139131"/>
            <a:ext cx="1616075" cy="655379"/>
          </a:xfrm>
          <a:prstGeom prst="rect">
            <a:avLst/>
          </a:prstGeom>
        </p:spPr>
      </p:pic>
      <p:pic>
        <p:nvPicPr>
          <p:cNvPr id="12" name="Picture 11"/>
          <p:cNvPicPr>
            <a:picLocks noChangeAspect="1"/>
          </p:cNvPicPr>
          <p:nvPr/>
        </p:nvPicPr>
        <p:blipFill>
          <a:blip r:embed="rId7"/>
          <a:stretch>
            <a:fillRect/>
          </a:stretch>
        </p:blipFill>
        <p:spPr>
          <a:xfrm>
            <a:off x="4956634" y="3935526"/>
            <a:ext cx="2519510" cy="982609"/>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4" name="Picture 3" descr="jumbas_3bvector.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927527"/>
            <a:ext cx="9144000" cy="3048000"/>
          </a:xfrm>
          <a:prstGeom prst="rect">
            <a:avLst/>
          </a:prstGeom>
        </p:spPr>
      </p:pic>
      <p:sp>
        <p:nvSpPr>
          <p:cNvPr id="3" name="Subtitle 2"/>
          <p:cNvSpPr>
            <a:spLocks noGrp="1"/>
          </p:cNvSpPr>
          <p:nvPr>
            <p:ph type="subTitle" idx="1"/>
          </p:nvPr>
        </p:nvSpPr>
        <p:spPr>
          <a:xfrm>
            <a:off x="4477615" y="3093288"/>
            <a:ext cx="3769389" cy="856644"/>
          </a:xfrm>
        </p:spPr>
        <p:txBody>
          <a:bodyPr/>
          <a:lstStyle/>
          <a:p>
            <a:r>
              <a:rPr lang="en-US" dirty="0"/>
              <a:t>f</a:t>
            </a:r>
            <a:r>
              <a:rPr lang="en-US" dirty="0" smtClean="0"/>
              <a:t>ueling your lifestyle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365638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a:t>
            </a:r>
            <a:endParaRPr lang="en-US" dirty="0"/>
          </a:p>
        </p:txBody>
      </p:sp>
      <p:pic>
        <p:nvPicPr>
          <p:cNvPr id="4" name="Content Placeholder 3"/>
          <p:cNvPicPr>
            <a:picLocks noGrp="1" noChangeAspect="1"/>
          </p:cNvPicPr>
          <p:nvPr>
            <p:ph idx="1"/>
          </p:nvPr>
        </p:nvPicPr>
        <p:blipFill>
          <a:blip r:embed="rId2"/>
          <a:srcRect l="5110" r="5110"/>
          <a:stretch>
            <a:fillRect/>
          </a:stretch>
        </p:blipFill>
        <p:spPr>
          <a:xfrm>
            <a:off x="1813384" y="1184514"/>
            <a:ext cx="1820662" cy="1001294"/>
          </a:xfrm>
        </p:spPr>
      </p:pic>
      <p:pic>
        <p:nvPicPr>
          <p:cNvPr id="6" name="Picture 5"/>
          <p:cNvPicPr>
            <a:picLocks noChangeAspect="1"/>
          </p:cNvPicPr>
          <p:nvPr/>
        </p:nvPicPr>
        <p:blipFill>
          <a:blip r:embed="rId3"/>
          <a:stretch>
            <a:fillRect/>
          </a:stretch>
        </p:blipFill>
        <p:spPr>
          <a:xfrm>
            <a:off x="2207317" y="2079551"/>
            <a:ext cx="1529226" cy="603980"/>
          </a:xfrm>
          <a:prstGeom prst="rect">
            <a:avLst/>
          </a:prstGeom>
        </p:spPr>
      </p:pic>
      <p:pic>
        <p:nvPicPr>
          <p:cNvPr id="7" name="Picture 6"/>
          <p:cNvPicPr>
            <a:picLocks noChangeAspect="1"/>
          </p:cNvPicPr>
          <p:nvPr/>
        </p:nvPicPr>
        <p:blipFill>
          <a:blip r:embed="rId4"/>
          <a:stretch>
            <a:fillRect/>
          </a:stretch>
        </p:blipFill>
        <p:spPr>
          <a:xfrm>
            <a:off x="303970" y="1862149"/>
            <a:ext cx="1630546" cy="890364"/>
          </a:xfrm>
          <a:prstGeom prst="rect">
            <a:avLst/>
          </a:prstGeom>
        </p:spPr>
      </p:pic>
      <p:pic>
        <p:nvPicPr>
          <p:cNvPr id="8" name="Picture 7"/>
          <p:cNvPicPr>
            <a:picLocks noChangeAspect="1"/>
          </p:cNvPicPr>
          <p:nvPr/>
        </p:nvPicPr>
        <p:blipFill>
          <a:blip r:embed="rId5"/>
          <a:stretch>
            <a:fillRect/>
          </a:stretch>
        </p:blipFill>
        <p:spPr>
          <a:xfrm>
            <a:off x="3826330" y="1221586"/>
            <a:ext cx="1241662" cy="392104"/>
          </a:xfrm>
          <a:prstGeom prst="rect">
            <a:avLst/>
          </a:prstGeom>
        </p:spPr>
      </p:pic>
      <p:pic>
        <p:nvPicPr>
          <p:cNvPr id="9" name="Picture 8"/>
          <p:cNvPicPr>
            <a:picLocks noChangeAspect="1"/>
          </p:cNvPicPr>
          <p:nvPr/>
        </p:nvPicPr>
        <p:blipFill>
          <a:blip r:embed="rId6"/>
          <a:stretch>
            <a:fillRect/>
          </a:stretch>
        </p:blipFill>
        <p:spPr>
          <a:xfrm>
            <a:off x="7837942" y="1789135"/>
            <a:ext cx="1008267" cy="1008267"/>
          </a:xfrm>
          <a:prstGeom prst="rect">
            <a:avLst/>
          </a:prstGeom>
        </p:spPr>
      </p:pic>
      <p:pic>
        <p:nvPicPr>
          <p:cNvPr id="10" name="Picture 9"/>
          <p:cNvPicPr>
            <a:picLocks noChangeAspect="1"/>
          </p:cNvPicPr>
          <p:nvPr/>
        </p:nvPicPr>
        <p:blipFill>
          <a:blip r:embed="rId7"/>
          <a:stretch>
            <a:fillRect/>
          </a:stretch>
        </p:blipFill>
        <p:spPr>
          <a:xfrm>
            <a:off x="1348461" y="2348057"/>
            <a:ext cx="1172109" cy="710747"/>
          </a:xfrm>
          <a:prstGeom prst="rect">
            <a:avLst/>
          </a:prstGeom>
        </p:spPr>
      </p:pic>
      <p:pic>
        <p:nvPicPr>
          <p:cNvPr id="11" name="Picture 10"/>
          <p:cNvPicPr>
            <a:picLocks noChangeAspect="1"/>
          </p:cNvPicPr>
          <p:nvPr/>
        </p:nvPicPr>
        <p:blipFill>
          <a:blip r:embed="rId8"/>
          <a:stretch>
            <a:fillRect/>
          </a:stretch>
        </p:blipFill>
        <p:spPr>
          <a:xfrm>
            <a:off x="6253054" y="1209873"/>
            <a:ext cx="970922" cy="354760"/>
          </a:xfrm>
          <a:prstGeom prst="rect">
            <a:avLst/>
          </a:prstGeom>
        </p:spPr>
      </p:pic>
      <p:pic>
        <p:nvPicPr>
          <p:cNvPr id="12" name="Picture 11"/>
          <p:cNvPicPr>
            <a:picLocks noChangeAspect="1"/>
          </p:cNvPicPr>
          <p:nvPr/>
        </p:nvPicPr>
        <p:blipFill>
          <a:blip r:embed="rId9"/>
          <a:stretch>
            <a:fillRect/>
          </a:stretch>
        </p:blipFill>
        <p:spPr>
          <a:xfrm>
            <a:off x="7223976" y="1151912"/>
            <a:ext cx="1755130" cy="560148"/>
          </a:xfrm>
          <a:prstGeom prst="rect">
            <a:avLst/>
          </a:prstGeom>
        </p:spPr>
      </p:pic>
      <p:pic>
        <p:nvPicPr>
          <p:cNvPr id="13" name="Picture 12"/>
          <p:cNvPicPr>
            <a:picLocks noChangeAspect="1"/>
          </p:cNvPicPr>
          <p:nvPr/>
        </p:nvPicPr>
        <p:blipFill>
          <a:blip r:embed="rId10"/>
          <a:stretch>
            <a:fillRect/>
          </a:stretch>
        </p:blipFill>
        <p:spPr>
          <a:xfrm>
            <a:off x="4921256" y="2308484"/>
            <a:ext cx="1331798" cy="455031"/>
          </a:xfrm>
          <a:prstGeom prst="rect">
            <a:avLst/>
          </a:prstGeom>
        </p:spPr>
      </p:pic>
      <p:pic>
        <p:nvPicPr>
          <p:cNvPr id="14" name="Picture 13"/>
          <p:cNvPicPr>
            <a:picLocks noChangeAspect="1"/>
          </p:cNvPicPr>
          <p:nvPr/>
        </p:nvPicPr>
        <p:blipFill>
          <a:blip r:embed="rId11"/>
          <a:stretch>
            <a:fillRect/>
          </a:stretch>
        </p:blipFill>
        <p:spPr>
          <a:xfrm>
            <a:off x="6253054" y="2460779"/>
            <a:ext cx="1655577" cy="436470"/>
          </a:xfrm>
          <a:prstGeom prst="rect">
            <a:avLst/>
          </a:prstGeom>
        </p:spPr>
      </p:pic>
      <p:pic>
        <p:nvPicPr>
          <p:cNvPr id="15" name="Picture 14"/>
          <p:cNvPicPr>
            <a:picLocks noChangeAspect="1"/>
          </p:cNvPicPr>
          <p:nvPr/>
        </p:nvPicPr>
        <p:blipFill>
          <a:blip r:embed="rId12"/>
          <a:stretch>
            <a:fillRect/>
          </a:stretch>
        </p:blipFill>
        <p:spPr>
          <a:xfrm>
            <a:off x="4014955" y="1712060"/>
            <a:ext cx="1277137" cy="532140"/>
          </a:xfrm>
          <a:prstGeom prst="rect">
            <a:avLst/>
          </a:prstGeom>
        </p:spPr>
      </p:pic>
      <p:pic>
        <p:nvPicPr>
          <p:cNvPr id="16" name="Picture 15"/>
          <p:cNvPicPr>
            <a:picLocks noChangeAspect="1"/>
          </p:cNvPicPr>
          <p:nvPr/>
        </p:nvPicPr>
        <p:blipFill>
          <a:blip r:embed="rId13"/>
          <a:stretch>
            <a:fillRect/>
          </a:stretch>
        </p:blipFill>
        <p:spPr>
          <a:xfrm>
            <a:off x="5723762" y="1862149"/>
            <a:ext cx="1481498" cy="484654"/>
          </a:xfrm>
          <a:prstGeom prst="rect">
            <a:avLst/>
          </a:prstGeom>
        </p:spPr>
      </p:pic>
      <p:pic>
        <p:nvPicPr>
          <p:cNvPr id="17" name="Picture 16"/>
          <p:cNvPicPr>
            <a:picLocks noChangeAspect="1"/>
          </p:cNvPicPr>
          <p:nvPr/>
        </p:nvPicPr>
        <p:blipFill>
          <a:blip r:embed="rId14"/>
          <a:stretch>
            <a:fillRect/>
          </a:stretch>
        </p:blipFill>
        <p:spPr>
          <a:xfrm>
            <a:off x="384293" y="1184514"/>
            <a:ext cx="1271959" cy="774871"/>
          </a:xfrm>
          <a:prstGeom prst="rect">
            <a:avLst/>
          </a:prstGeom>
        </p:spPr>
      </p:pic>
      <p:pic>
        <p:nvPicPr>
          <p:cNvPr id="18" name="Picture 17"/>
          <p:cNvPicPr>
            <a:picLocks noChangeAspect="1"/>
          </p:cNvPicPr>
          <p:nvPr/>
        </p:nvPicPr>
        <p:blipFill>
          <a:blip r:embed="rId15"/>
          <a:stretch>
            <a:fillRect/>
          </a:stretch>
        </p:blipFill>
        <p:spPr>
          <a:xfrm>
            <a:off x="5132573" y="1100221"/>
            <a:ext cx="924244" cy="513469"/>
          </a:xfrm>
          <a:prstGeom prst="rect">
            <a:avLst/>
          </a:prstGeom>
        </p:spPr>
      </p:pic>
      <p:pic>
        <p:nvPicPr>
          <p:cNvPr id="5" name="Picture 4"/>
          <p:cNvPicPr>
            <a:picLocks noChangeAspect="1"/>
          </p:cNvPicPr>
          <p:nvPr/>
        </p:nvPicPr>
        <p:blipFill>
          <a:blip r:embed="rId16"/>
          <a:stretch>
            <a:fillRect/>
          </a:stretch>
        </p:blipFill>
        <p:spPr>
          <a:xfrm>
            <a:off x="3637214" y="2536000"/>
            <a:ext cx="1269668" cy="522804"/>
          </a:xfrm>
          <a:prstGeom prst="rect">
            <a:avLst/>
          </a:prstGeom>
        </p:spPr>
      </p:pic>
      <p:sp>
        <p:nvSpPr>
          <p:cNvPr id="20" name="TextBox 19"/>
          <p:cNvSpPr txBox="1"/>
          <p:nvPr/>
        </p:nvSpPr>
        <p:spPr>
          <a:xfrm>
            <a:off x="5759239" y="4268273"/>
            <a:ext cx="3384761" cy="1754327"/>
          </a:xfrm>
          <a:prstGeom prst="rect">
            <a:avLst/>
          </a:prstGeom>
          <a:noFill/>
        </p:spPr>
        <p:txBody>
          <a:bodyPr wrap="none" rtlCol="0">
            <a:spAutoFit/>
          </a:bodyPr>
          <a:lstStyle/>
          <a:p>
            <a:r>
              <a:rPr lang="en-US" dirty="0" smtClean="0"/>
              <a:t>-Too many sites to shop</a:t>
            </a:r>
          </a:p>
          <a:p>
            <a:r>
              <a:rPr lang="en-US" dirty="0" smtClean="0"/>
              <a:t>-Too many emails</a:t>
            </a:r>
          </a:p>
          <a:p>
            <a:r>
              <a:rPr lang="en-US" dirty="0" smtClean="0"/>
              <a:t>-Irrelevant deals</a:t>
            </a:r>
          </a:p>
          <a:p>
            <a:r>
              <a:rPr lang="en-US" dirty="0" smtClean="0"/>
              <a:t>-Miss deals he wants</a:t>
            </a:r>
          </a:p>
          <a:p>
            <a:r>
              <a:rPr lang="en-US" dirty="0" smtClean="0"/>
              <a:t>-Impulse buy and buyer’s remorse</a:t>
            </a:r>
          </a:p>
          <a:p>
            <a:endParaRPr lang="en-US" dirty="0"/>
          </a:p>
        </p:txBody>
      </p:sp>
      <p:pic>
        <p:nvPicPr>
          <p:cNvPr id="3" name="Picture 2" descr="Angry Jeremy.png"/>
          <p:cNvPicPr>
            <a:picLocks noChangeAspect="1"/>
          </p:cNvPicPr>
          <p:nvPr/>
        </p:nvPicPr>
        <p:blipFill rotWithShape="1">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6753"/>
          <a:stretch/>
        </p:blipFill>
        <p:spPr>
          <a:xfrm>
            <a:off x="2607703" y="4049331"/>
            <a:ext cx="3035766" cy="2419020"/>
          </a:xfrm>
          <a:prstGeom prst="rect">
            <a:avLst/>
          </a:prstGeom>
        </p:spPr>
      </p:pic>
      <p:pic>
        <p:nvPicPr>
          <p:cNvPr id="22" name="Picture 21" descr="jumbas_3bvector.pdf"/>
          <p:cNvPicPr>
            <a:picLocks noChangeAspect="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564011" y="6331337"/>
            <a:ext cx="1579989" cy="52666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0992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25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25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25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25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1250"/>
                            </p:stCondLst>
                            <p:childTnLst>
                              <p:par>
                                <p:cTn id="20" presetID="1" presetClass="entr" presetSubtype="0" fill="hold" nodeType="afterEffect">
                                  <p:stCondLst>
                                    <p:cond delay="25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25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1750"/>
                            </p:stCondLst>
                            <p:childTnLst>
                              <p:par>
                                <p:cTn id="26" presetID="1" presetClass="entr" presetSubtype="0" fill="hold" nodeType="afterEffect">
                                  <p:stCondLst>
                                    <p:cond delay="25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nodeType="afterEffect">
                                  <p:stCondLst>
                                    <p:cond delay="25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2250"/>
                            </p:stCondLst>
                            <p:childTnLst>
                              <p:par>
                                <p:cTn id="32" presetID="1" presetClass="entr" presetSubtype="0" fill="hold" nodeType="afterEffect">
                                  <p:stCondLst>
                                    <p:cond delay="25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2500"/>
                            </p:stCondLst>
                            <p:childTnLst>
                              <p:par>
                                <p:cTn id="35" presetID="1" presetClass="entr" presetSubtype="0" fill="hold" nodeType="afterEffect">
                                  <p:stCondLst>
                                    <p:cond delay="250"/>
                                  </p:stCondLst>
                                  <p:childTnLst>
                                    <p:set>
                                      <p:cBhvr>
                                        <p:cTn id="36" dur="1" fill="hold">
                                          <p:stCondLst>
                                            <p:cond delay="0"/>
                                          </p:stCondLst>
                                        </p:cTn>
                                        <p:tgtEl>
                                          <p:spTgt spid="5"/>
                                        </p:tgtEl>
                                        <p:attrNameLst>
                                          <p:attrName>style.visibility</p:attrName>
                                        </p:attrNameLst>
                                      </p:cBhvr>
                                      <p:to>
                                        <p:strVal val="visible"/>
                                      </p:to>
                                    </p:set>
                                  </p:childTnLst>
                                </p:cTn>
                              </p:par>
                            </p:childTnLst>
                          </p:cTn>
                        </p:par>
                        <p:par>
                          <p:cTn id="37" fill="hold">
                            <p:stCondLst>
                              <p:cond delay="2750"/>
                            </p:stCondLst>
                            <p:childTnLst>
                              <p:par>
                                <p:cTn id="38" presetID="1" presetClass="entr" presetSubtype="0" fill="hold" nodeType="afterEffect">
                                  <p:stCondLst>
                                    <p:cond delay="25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3000"/>
                            </p:stCondLst>
                            <p:childTnLst>
                              <p:par>
                                <p:cTn id="41" presetID="1" presetClass="entr" presetSubtype="0" fill="hold" nodeType="afterEffect">
                                  <p:stCondLst>
                                    <p:cond delay="250"/>
                                  </p:stCondLst>
                                  <p:childTnLst>
                                    <p:set>
                                      <p:cBhvr>
                                        <p:cTn id="42" dur="1" fill="hold">
                                          <p:stCondLst>
                                            <p:cond delay="0"/>
                                          </p:stCondLst>
                                        </p:cTn>
                                        <p:tgtEl>
                                          <p:spTgt spid="11"/>
                                        </p:tgtEl>
                                        <p:attrNameLst>
                                          <p:attrName>style.visibility</p:attrName>
                                        </p:attrNameLst>
                                      </p:cBhvr>
                                      <p:to>
                                        <p:strVal val="visible"/>
                                      </p:to>
                                    </p:set>
                                  </p:childTnLst>
                                </p:cTn>
                              </p:par>
                            </p:childTnLst>
                          </p:cTn>
                        </p:par>
                        <p:par>
                          <p:cTn id="43" fill="hold">
                            <p:stCondLst>
                              <p:cond delay="3250"/>
                            </p:stCondLst>
                            <p:childTnLst>
                              <p:par>
                                <p:cTn id="44" presetID="1" presetClass="entr" presetSubtype="0" fill="hold" nodeType="afterEffect">
                                  <p:stCondLst>
                                    <p:cond delay="250"/>
                                  </p:stCondLst>
                                  <p:childTnLst>
                                    <p:set>
                                      <p:cBhvr>
                                        <p:cTn id="45" dur="1" fill="hold">
                                          <p:stCondLst>
                                            <p:cond delay="0"/>
                                          </p:stCondLst>
                                        </p:cTn>
                                        <p:tgtEl>
                                          <p:spTgt spid="12"/>
                                        </p:tgtEl>
                                        <p:attrNameLst>
                                          <p:attrName>style.visibility</p:attrName>
                                        </p:attrNameLst>
                                      </p:cBhvr>
                                      <p:to>
                                        <p:strVal val="visible"/>
                                      </p:to>
                                    </p:set>
                                  </p:childTnLst>
                                </p:cTn>
                              </p:par>
                            </p:childTnLst>
                          </p:cTn>
                        </p:par>
                        <p:par>
                          <p:cTn id="46" fill="hold">
                            <p:stCondLst>
                              <p:cond delay="3500"/>
                            </p:stCondLst>
                            <p:childTnLst>
                              <p:par>
                                <p:cTn id="47" presetID="1" presetClass="entr" presetSubtype="0" fill="hold" nodeType="afterEffect">
                                  <p:stCondLst>
                                    <p:cond delay="25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pic>
        <p:nvPicPr>
          <p:cNvPr id="4" name="Content Placeholder 3"/>
          <p:cNvPicPr>
            <a:picLocks noGrp="1" noChangeAspect="1"/>
          </p:cNvPicPr>
          <p:nvPr>
            <p:ph idx="1"/>
          </p:nvPr>
        </p:nvPicPr>
        <p:blipFill>
          <a:blip r:embed="rId2"/>
          <a:srcRect l="5110" r="5110"/>
          <a:stretch>
            <a:fillRect/>
          </a:stretch>
        </p:blipFill>
        <p:spPr>
          <a:xfrm>
            <a:off x="1813384" y="1184514"/>
            <a:ext cx="1820662" cy="1001294"/>
          </a:xfrm>
        </p:spPr>
      </p:pic>
      <p:pic>
        <p:nvPicPr>
          <p:cNvPr id="6" name="Picture 5"/>
          <p:cNvPicPr>
            <a:picLocks noChangeAspect="1"/>
          </p:cNvPicPr>
          <p:nvPr/>
        </p:nvPicPr>
        <p:blipFill>
          <a:blip r:embed="rId3"/>
          <a:stretch>
            <a:fillRect/>
          </a:stretch>
        </p:blipFill>
        <p:spPr>
          <a:xfrm>
            <a:off x="2207317" y="2079551"/>
            <a:ext cx="1529226" cy="603980"/>
          </a:xfrm>
          <a:prstGeom prst="rect">
            <a:avLst/>
          </a:prstGeom>
        </p:spPr>
      </p:pic>
      <p:pic>
        <p:nvPicPr>
          <p:cNvPr id="7" name="Picture 6"/>
          <p:cNvPicPr>
            <a:picLocks noChangeAspect="1"/>
          </p:cNvPicPr>
          <p:nvPr/>
        </p:nvPicPr>
        <p:blipFill>
          <a:blip r:embed="rId4"/>
          <a:stretch>
            <a:fillRect/>
          </a:stretch>
        </p:blipFill>
        <p:spPr>
          <a:xfrm>
            <a:off x="303970" y="1862149"/>
            <a:ext cx="1630546" cy="890364"/>
          </a:xfrm>
          <a:prstGeom prst="rect">
            <a:avLst/>
          </a:prstGeom>
        </p:spPr>
      </p:pic>
      <p:pic>
        <p:nvPicPr>
          <p:cNvPr id="8" name="Picture 7"/>
          <p:cNvPicPr>
            <a:picLocks noChangeAspect="1"/>
          </p:cNvPicPr>
          <p:nvPr/>
        </p:nvPicPr>
        <p:blipFill>
          <a:blip r:embed="rId5"/>
          <a:stretch>
            <a:fillRect/>
          </a:stretch>
        </p:blipFill>
        <p:spPr>
          <a:xfrm>
            <a:off x="3826330" y="1221586"/>
            <a:ext cx="1241662" cy="392104"/>
          </a:xfrm>
          <a:prstGeom prst="rect">
            <a:avLst/>
          </a:prstGeom>
        </p:spPr>
      </p:pic>
      <p:pic>
        <p:nvPicPr>
          <p:cNvPr id="9" name="Picture 8"/>
          <p:cNvPicPr>
            <a:picLocks noChangeAspect="1"/>
          </p:cNvPicPr>
          <p:nvPr/>
        </p:nvPicPr>
        <p:blipFill>
          <a:blip r:embed="rId6"/>
          <a:stretch>
            <a:fillRect/>
          </a:stretch>
        </p:blipFill>
        <p:spPr>
          <a:xfrm>
            <a:off x="7837942" y="1789135"/>
            <a:ext cx="1008267" cy="1008267"/>
          </a:xfrm>
          <a:prstGeom prst="rect">
            <a:avLst/>
          </a:prstGeom>
        </p:spPr>
      </p:pic>
      <p:pic>
        <p:nvPicPr>
          <p:cNvPr id="10" name="Picture 9"/>
          <p:cNvPicPr>
            <a:picLocks noChangeAspect="1"/>
          </p:cNvPicPr>
          <p:nvPr/>
        </p:nvPicPr>
        <p:blipFill>
          <a:blip r:embed="rId7"/>
          <a:stretch>
            <a:fillRect/>
          </a:stretch>
        </p:blipFill>
        <p:spPr>
          <a:xfrm>
            <a:off x="1348461" y="2348057"/>
            <a:ext cx="1172109" cy="710747"/>
          </a:xfrm>
          <a:prstGeom prst="rect">
            <a:avLst/>
          </a:prstGeom>
        </p:spPr>
      </p:pic>
      <p:pic>
        <p:nvPicPr>
          <p:cNvPr id="11" name="Picture 10"/>
          <p:cNvPicPr>
            <a:picLocks noChangeAspect="1"/>
          </p:cNvPicPr>
          <p:nvPr/>
        </p:nvPicPr>
        <p:blipFill>
          <a:blip r:embed="rId8"/>
          <a:stretch>
            <a:fillRect/>
          </a:stretch>
        </p:blipFill>
        <p:spPr>
          <a:xfrm>
            <a:off x="6253054" y="1209873"/>
            <a:ext cx="970922" cy="354760"/>
          </a:xfrm>
          <a:prstGeom prst="rect">
            <a:avLst/>
          </a:prstGeom>
        </p:spPr>
      </p:pic>
      <p:pic>
        <p:nvPicPr>
          <p:cNvPr id="12" name="Picture 11"/>
          <p:cNvPicPr>
            <a:picLocks noChangeAspect="1"/>
          </p:cNvPicPr>
          <p:nvPr/>
        </p:nvPicPr>
        <p:blipFill>
          <a:blip r:embed="rId9"/>
          <a:stretch>
            <a:fillRect/>
          </a:stretch>
        </p:blipFill>
        <p:spPr>
          <a:xfrm>
            <a:off x="7223976" y="1151912"/>
            <a:ext cx="1755130" cy="560148"/>
          </a:xfrm>
          <a:prstGeom prst="rect">
            <a:avLst/>
          </a:prstGeom>
        </p:spPr>
      </p:pic>
      <p:pic>
        <p:nvPicPr>
          <p:cNvPr id="13" name="Picture 12"/>
          <p:cNvPicPr>
            <a:picLocks noChangeAspect="1"/>
          </p:cNvPicPr>
          <p:nvPr/>
        </p:nvPicPr>
        <p:blipFill>
          <a:blip r:embed="rId10"/>
          <a:stretch>
            <a:fillRect/>
          </a:stretch>
        </p:blipFill>
        <p:spPr>
          <a:xfrm>
            <a:off x="4921256" y="2308484"/>
            <a:ext cx="1331798" cy="455031"/>
          </a:xfrm>
          <a:prstGeom prst="rect">
            <a:avLst/>
          </a:prstGeom>
        </p:spPr>
      </p:pic>
      <p:pic>
        <p:nvPicPr>
          <p:cNvPr id="14" name="Picture 13"/>
          <p:cNvPicPr>
            <a:picLocks noChangeAspect="1"/>
          </p:cNvPicPr>
          <p:nvPr/>
        </p:nvPicPr>
        <p:blipFill>
          <a:blip r:embed="rId11"/>
          <a:stretch>
            <a:fillRect/>
          </a:stretch>
        </p:blipFill>
        <p:spPr>
          <a:xfrm>
            <a:off x="6253054" y="2460779"/>
            <a:ext cx="1655577" cy="436470"/>
          </a:xfrm>
          <a:prstGeom prst="rect">
            <a:avLst/>
          </a:prstGeom>
        </p:spPr>
      </p:pic>
      <p:pic>
        <p:nvPicPr>
          <p:cNvPr id="15" name="Picture 14"/>
          <p:cNvPicPr>
            <a:picLocks noChangeAspect="1"/>
          </p:cNvPicPr>
          <p:nvPr/>
        </p:nvPicPr>
        <p:blipFill>
          <a:blip r:embed="rId12"/>
          <a:stretch>
            <a:fillRect/>
          </a:stretch>
        </p:blipFill>
        <p:spPr>
          <a:xfrm>
            <a:off x="4014955" y="1712060"/>
            <a:ext cx="1277137" cy="532140"/>
          </a:xfrm>
          <a:prstGeom prst="rect">
            <a:avLst/>
          </a:prstGeom>
        </p:spPr>
      </p:pic>
      <p:pic>
        <p:nvPicPr>
          <p:cNvPr id="16" name="Picture 15"/>
          <p:cNvPicPr>
            <a:picLocks noChangeAspect="1"/>
          </p:cNvPicPr>
          <p:nvPr/>
        </p:nvPicPr>
        <p:blipFill>
          <a:blip r:embed="rId13"/>
          <a:stretch>
            <a:fillRect/>
          </a:stretch>
        </p:blipFill>
        <p:spPr>
          <a:xfrm>
            <a:off x="5723762" y="1862149"/>
            <a:ext cx="1481498" cy="484654"/>
          </a:xfrm>
          <a:prstGeom prst="rect">
            <a:avLst/>
          </a:prstGeom>
        </p:spPr>
      </p:pic>
      <p:pic>
        <p:nvPicPr>
          <p:cNvPr id="17" name="Picture 16"/>
          <p:cNvPicPr>
            <a:picLocks noChangeAspect="1"/>
          </p:cNvPicPr>
          <p:nvPr/>
        </p:nvPicPr>
        <p:blipFill>
          <a:blip r:embed="rId14"/>
          <a:stretch>
            <a:fillRect/>
          </a:stretch>
        </p:blipFill>
        <p:spPr>
          <a:xfrm>
            <a:off x="384293" y="1184514"/>
            <a:ext cx="1271959" cy="774871"/>
          </a:xfrm>
          <a:prstGeom prst="rect">
            <a:avLst/>
          </a:prstGeom>
        </p:spPr>
      </p:pic>
      <p:pic>
        <p:nvPicPr>
          <p:cNvPr id="18" name="Picture 17"/>
          <p:cNvPicPr>
            <a:picLocks noChangeAspect="1"/>
          </p:cNvPicPr>
          <p:nvPr/>
        </p:nvPicPr>
        <p:blipFill>
          <a:blip r:embed="rId15"/>
          <a:stretch>
            <a:fillRect/>
          </a:stretch>
        </p:blipFill>
        <p:spPr>
          <a:xfrm>
            <a:off x="5132573" y="1100221"/>
            <a:ext cx="924244" cy="513469"/>
          </a:xfrm>
          <a:prstGeom prst="rect">
            <a:avLst/>
          </a:prstGeom>
        </p:spPr>
      </p:pic>
      <p:pic>
        <p:nvPicPr>
          <p:cNvPr id="5" name="Picture 4"/>
          <p:cNvPicPr>
            <a:picLocks noChangeAspect="1"/>
          </p:cNvPicPr>
          <p:nvPr/>
        </p:nvPicPr>
        <p:blipFill>
          <a:blip r:embed="rId16"/>
          <a:stretch>
            <a:fillRect/>
          </a:stretch>
        </p:blipFill>
        <p:spPr>
          <a:xfrm>
            <a:off x="3637214" y="2536000"/>
            <a:ext cx="1269668" cy="522804"/>
          </a:xfrm>
          <a:prstGeom prst="rect">
            <a:avLst/>
          </a:prstGeom>
        </p:spPr>
      </p:pic>
      <p:pic>
        <p:nvPicPr>
          <p:cNvPr id="20" name="Picture 19" descr="jumbas_3bvector.pdf"/>
          <p:cNvPicPr>
            <a:picLocks noChangeAspect="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857655" y="4365655"/>
            <a:ext cx="3428691" cy="1142897"/>
          </a:xfrm>
          <a:prstGeom prst="rect">
            <a:avLst/>
          </a:prstGeom>
        </p:spPr>
      </p:pic>
      <p:pic>
        <p:nvPicPr>
          <p:cNvPr id="22" name="Picture 21"/>
          <p:cNvPicPr>
            <a:picLocks noChangeAspect="1"/>
          </p:cNvPicPr>
          <p:nvPr/>
        </p:nvPicPr>
        <p:blipFill>
          <a:blip r:embed="rId18"/>
          <a:stretch>
            <a:fillRect/>
          </a:stretch>
        </p:blipFill>
        <p:spPr>
          <a:xfrm>
            <a:off x="4181469" y="3274511"/>
            <a:ext cx="781063" cy="1004968"/>
          </a:xfrm>
          <a:prstGeom prst="rect">
            <a:avLst/>
          </a:prstGeom>
        </p:spPr>
      </p:pic>
      <p:cxnSp>
        <p:nvCxnSpPr>
          <p:cNvPr id="24" name="Straight Arrow Connector 23"/>
          <p:cNvCxnSpPr/>
          <p:nvPr/>
        </p:nvCxnSpPr>
        <p:spPr>
          <a:xfrm>
            <a:off x="4561664" y="5375637"/>
            <a:ext cx="0" cy="5168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917239" y="5988330"/>
            <a:ext cx="1309523" cy="369332"/>
          </a:xfrm>
          <a:prstGeom prst="rect">
            <a:avLst/>
          </a:prstGeom>
          <a:noFill/>
        </p:spPr>
        <p:txBody>
          <a:bodyPr wrap="none" rtlCol="0">
            <a:spAutoFit/>
          </a:bodyPr>
          <a:lstStyle/>
          <a:p>
            <a:r>
              <a:rPr lang="en-US" b="1" dirty="0" smtClean="0">
                <a:latin typeface="Abadi MT Condensed Extra Bold"/>
                <a:cs typeface="Abadi MT Condensed Extra Bold"/>
              </a:rPr>
              <a:t>Preferences!</a:t>
            </a:r>
            <a:endParaRPr lang="en-US" b="1" dirty="0">
              <a:latin typeface="Abadi MT Condensed Extra Bold"/>
              <a:cs typeface="Abadi MT Condensed Extra Bold"/>
            </a:endParaRPr>
          </a:p>
        </p:txBody>
      </p:sp>
      <p:sp>
        <p:nvSpPr>
          <p:cNvPr id="29" name="Right Arrow 28"/>
          <p:cNvSpPr/>
          <p:nvPr/>
        </p:nvSpPr>
        <p:spPr>
          <a:xfrm>
            <a:off x="5292092" y="5892526"/>
            <a:ext cx="764725" cy="59073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Picture 42" descr="jumbas_3bvector.pdf"/>
          <p:cNvPicPr>
            <a:picLocks noChangeAspect="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564011" y="6331337"/>
            <a:ext cx="1579989" cy="526663"/>
          </a:xfrm>
          <a:prstGeom prst="rect">
            <a:avLst/>
          </a:prstGeom>
        </p:spPr>
      </p:pic>
      <p:grpSp>
        <p:nvGrpSpPr>
          <p:cNvPr id="19" name="Group 18"/>
          <p:cNvGrpSpPr/>
          <p:nvPr/>
        </p:nvGrpSpPr>
        <p:grpSpPr>
          <a:xfrm>
            <a:off x="6353434" y="3638035"/>
            <a:ext cx="2905004" cy="3092100"/>
            <a:chOff x="6353434" y="3638035"/>
            <a:chExt cx="2905004" cy="3092100"/>
          </a:xfrm>
        </p:grpSpPr>
        <p:pic>
          <p:nvPicPr>
            <p:cNvPr id="42" name="Picture 41" descr="Happy Jeremy.png"/>
            <p:cNvPicPr>
              <a:picLocks noChangeAspect="1"/>
            </p:cNvPicPr>
            <p:nvPr/>
          </p:nvPicPr>
          <p:blipFill>
            <a:blip r:embed="rId1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353434" y="3638035"/>
              <a:ext cx="2333366" cy="3092100"/>
            </a:xfrm>
            <a:prstGeom prst="rect">
              <a:avLst/>
            </a:prstGeom>
          </p:spPr>
        </p:pic>
        <p:sp>
          <p:nvSpPr>
            <p:cNvPr id="3" name="Oval Callout 2"/>
            <p:cNvSpPr/>
            <p:nvPr/>
          </p:nvSpPr>
          <p:spPr>
            <a:xfrm>
              <a:off x="7837942" y="4365655"/>
              <a:ext cx="1420496" cy="758923"/>
            </a:xfrm>
            <a:prstGeom prst="wedgeEllipseCallout">
              <a:avLst>
                <a:gd name="adj1" fmla="val -51540"/>
                <a:gd name="adj2" fmla="val 6834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dirty="0" smtClean="0"/>
                <a:t>Rocks!!</a:t>
              </a:r>
              <a:endParaRPr lang="en-US" dirty="0"/>
            </a:p>
          </p:txBody>
        </p:sp>
        <p:pic>
          <p:nvPicPr>
            <p:cNvPr id="44" name="Picture 43" descr="jumbas_3bvector.pdf"/>
            <p:cNvPicPr>
              <a:picLocks noChangeAspect="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076273" y="4447444"/>
              <a:ext cx="902833" cy="300944"/>
            </a:xfrm>
            <a:prstGeom prst="rect">
              <a:avLst/>
            </a:prstGeom>
          </p:spPr>
        </p:pic>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2479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25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25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25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25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1250"/>
                            </p:stCondLst>
                            <p:childTnLst>
                              <p:par>
                                <p:cTn id="20" presetID="1" presetClass="entr" presetSubtype="0" fill="hold" nodeType="afterEffect">
                                  <p:stCondLst>
                                    <p:cond delay="25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25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1750"/>
                            </p:stCondLst>
                            <p:childTnLst>
                              <p:par>
                                <p:cTn id="26" presetID="1" presetClass="entr" presetSubtype="0" fill="hold" nodeType="afterEffect">
                                  <p:stCondLst>
                                    <p:cond delay="25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nodeType="afterEffect">
                                  <p:stCondLst>
                                    <p:cond delay="25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2250"/>
                            </p:stCondLst>
                            <p:childTnLst>
                              <p:par>
                                <p:cTn id="32" presetID="1" presetClass="entr" presetSubtype="0" fill="hold" nodeType="afterEffect">
                                  <p:stCondLst>
                                    <p:cond delay="25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2500"/>
                            </p:stCondLst>
                            <p:childTnLst>
                              <p:par>
                                <p:cTn id="35" presetID="1" presetClass="entr" presetSubtype="0" fill="hold" nodeType="afterEffect">
                                  <p:stCondLst>
                                    <p:cond delay="250"/>
                                  </p:stCondLst>
                                  <p:childTnLst>
                                    <p:set>
                                      <p:cBhvr>
                                        <p:cTn id="36" dur="1" fill="hold">
                                          <p:stCondLst>
                                            <p:cond delay="0"/>
                                          </p:stCondLst>
                                        </p:cTn>
                                        <p:tgtEl>
                                          <p:spTgt spid="5"/>
                                        </p:tgtEl>
                                        <p:attrNameLst>
                                          <p:attrName>style.visibility</p:attrName>
                                        </p:attrNameLst>
                                      </p:cBhvr>
                                      <p:to>
                                        <p:strVal val="visible"/>
                                      </p:to>
                                    </p:set>
                                  </p:childTnLst>
                                </p:cTn>
                              </p:par>
                            </p:childTnLst>
                          </p:cTn>
                        </p:par>
                        <p:par>
                          <p:cTn id="37" fill="hold">
                            <p:stCondLst>
                              <p:cond delay="2750"/>
                            </p:stCondLst>
                            <p:childTnLst>
                              <p:par>
                                <p:cTn id="38" presetID="1" presetClass="entr" presetSubtype="0" fill="hold" nodeType="afterEffect">
                                  <p:stCondLst>
                                    <p:cond delay="25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3000"/>
                            </p:stCondLst>
                            <p:childTnLst>
                              <p:par>
                                <p:cTn id="41" presetID="1" presetClass="entr" presetSubtype="0" fill="hold" nodeType="afterEffect">
                                  <p:stCondLst>
                                    <p:cond delay="250"/>
                                  </p:stCondLst>
                                  <p:childTnLst>
                                    <p:set>
                                      <p:cBhvr>
                                        <p:cTn id="42" dur="1" fill="hold">
                                          <p:stCondLst>
                                            <p:cond delay="0"/>
                                          </p:stCondLst>
                                        </p:cTn>
                                        <p:tgtEl>
                                          <p:spTgt spid="11"/>
                                        </p:tgtEl>
                                        <p:attrNameLst>
                                          <p:attrName>style.visibility</p:attrName>
                                        </p:attrNameLst>
                                      </p:cBhvr>
                                      <p:to>
                                        <p:strVal val="visible"/>
                                      </p:to>
                                    </p:set>
                                  </p:childTnLst>
                                </p:cTn>
                              </p:par>
                            </p:childTnLst>
                          </p:cTn>
                        </p:par>
                        <p:par>
                          <p:cTn id="43" fill="hold">
                            <p:stCondLst>
                              <p:cond delay="3250"/>
                            </p:stCondLst>
                            <p:childTnLst>
                              <p:par>
                                <p:cTn id="44" presetID="1" presetClass="entr" presetSubtype="0" fill="hold" nodeType="afterEffect">
                                  <p:stCondLst>
                                    <p:cond delay="250"/>
                                  </p:stCondLst>
                                  <p:childTnLst>
                                    <p:set>
                                      <p:cBhvr>
                                        <p:cTn id="45" dur="1" fill="hold">
                                          <p:stCondLst>
                                            <p:cond delay="0"/>
                                          </p:stCondLst>
                                        </p:cTn>
                                        <p:tgtEl>
                                          <p:spTgt spid="12"/>
                                        </p:tgtEl>
                                        <p:attrNameLst>
                                          <p:attrName>style.visibility</p:attrName>
                                        </p:attrNameLst>
                                      </p:cBhvr>
                                      <p:to>
                                        <p:strVal val="visible"/>
                                      </p:to>
                                    </p:set>
                                  </p:childTnLst>
                                </p:cTn>
                              </p:par>
                            </p:childTnLst>
                          </p:cTn>
                        </p:par>
                        <p:par>
                          <p:cTn id="46" fill="hold">
                            <p:stCondLst>
                              <p:cond delay="3500"/>
                            </p:stCondLst>
                            <p:childTnLst>
                              <p:par>
                                <p:cTn id="47" presetID="1" presetClass="entr" presetSubtype="0" fill="hold" nodeType="afterEffect">
                                  <p:stCondLst>
                                    <p:cond delay="25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11"/>
          <p:cNvGrpSpPr/>
          <p:nvPr/>
        </p:nvGrpSpPr>
        <p:grpSpPr>
          <a:xfrm>
            <a:off x="2197391" y="1107505"/>
            <a:ext cx="4749219" cy="1583073"/>
            <a:chOff x="2197391" y="1107505"/>
            <a:chExt cx="4749219" cy="1583073"/>
          </a:xfrm>
        </p:grpSpPr>
        <p:pic>
          <p:nvPicPr>
            <p:cNvPr id="7" name="Picture 6" descr="jumbas_3bvector.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197391" y="1107505"/>
              <a:ext cx="4749219" cy="1583073"/>
            </a:xfrm>
            <a:prstGeom prst="rect">
              <a:avLst/>
            </a:prstGeom>
          </p:spPr>
        </p:pic>
        <p:sp>
          <p:nvSpPr>
            <p:cNvPr id="11" name="TextBox 10"/>
            <p:cNvSpPr txBox="1"/>
            <p:nvPr/>
          </p:nvSpPr>
          <p:spPr>
            <a:xfrm>
              <a:off x="3676796" y="2228913"/>
              <a:ext cx="1744438" cy="461665"/>
            </a:xfrm>
            <a:prstGeom prst="rect">
              <a:avLst/>
            </a:prstGeom>
            <a:noFill/>
          </p:spPr>
          <p:txBody>
            <a:bodyPr wrap="none" rtlCol="0">
              <a:spAutoFit/>
            </a:bodyPr>
            <a:lstStyle/>
            <a:p>
              <a:r>
                <a:rPr lang="en-US" sz="2400" dirty="0"/>
                <a:t>m</a:t>
              </a:r>
              <a:r>
                <a:rPr lang="en-US" sz="2400" dirty="0" smtClean="0"/>
                <a:t>arketplace</a:t>
              </a:r>
            </a:p>
          </p:txBody>
        </p:sp>
      </p:grpSp>
      <p:sp>
        <p:nvSpPr>
          <p:cNvPr id="2" name="Title 1"/>
          <p:cNvSpPr>
            <a:spLocks noGrp="1"/>
          </p:cNvSpPr>
          <p:nvPr>
            <p:ph type="title"/>
          </p:nvPr>
        </p:nvSpPr>
        <p:spPr/>
        <p:txBody>
          <a:bodyPr/>
          <a:lstStyle/>
          <a:p>
            <a:r>
              <a:rPr lang="en-US" dirty="0" smtClean="0"/>
              <a:t>Solution</a:t>
            </a:r>
            <a:endParaRPr lang="en-US" dirty="0"/>
          </a:p>
        </p:txBody>
      </p:sp>
      <p:pic>
        <p:nvPicPr>
          <p:cNvPr id="5" name="Picture 4" descr="Rocker Jeremy.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flipH="1">
            <a:off x="0" y="2230003"/>
            <a:ext cx="2342939" cy="3227173"/>
          </a:xfrm>
          <a:prstGeom prst="rect">
            <a:avLst/>
          </a:prstGeom>
        </p:spPr>
      </p:pic>
      <p:pic>
        <p:nvPicPr>
          <p:cNvPr id="9" name="Picture 8" descr="DSC_0133.jpg"/>
          <p:cNvPicPr>
            <a:picLocks noChangeAspect="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1" b="13600"/>
          <a:stretch/>
        </p:blipFill>
        <p:spPr>
          <a:xfrm>
            <a:off x="6354238" y="2528127"/>
            <a:ext cx="2789762" cy="3600691"/>
          </a:xfrm>
          <a:prstGeom prst="rect">
            <a:avLst/>
          </a:prstGeom>
        </p:spPr>
      </p:pic>
      <p:pic>
        <p:nvPicPr>
          <p:cNvPr id="6" name="Picture 5" descr="Jeremy Deal.png"/>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044297" y="4781745"/>
            <a:ext cx="2306188" cy="1780890"/>
          </a:xfrm>
          <a:prstGeom prst="rect">
            <a:avLst/>
          </a:prstGeom>
        </p:spPr>
      </p:pic>
      <p:pic>
        <p:nvPicPr>
          <p:cNvPr id="10" name="Picture 9" descr="jumbas_3bvector.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564011" y="6331337"/>
            <a:ext cx="1579989" cy="526663"/>
          </a:xfrm>
          <a:prstGeom prst="rect">
            <a:avLst/>
          </a:prstGeom>
        </p:spPr>
      </p:pic>
      <p:sp>
        <p:nvSpPr>
          <p:cNvPr id="13" name="TextBox 12"/>
          <p:cNvSpPr txBox="1"/>
          <p:nvPr/>
        </p:nvSpPr>
        <p:spPr>
          <a:xfrm>
            <a:off x="583054" y="6377969"/>
            <a:ext cx="4840200" cy="369332"/>
          </a:xfrm>
          <a:prstGeom prst="rect">
            <a:avLst/>
          </a:prstGeom>
          <a:noFill/>
        </p:spPr>
        <p:txBody>
          <a:bodyPr wrap="none" rtlCol="0">
            <a:spAutoFit/>
          </a:bodyPr>
          <a:lstStyle/>
          <a:p>
            <a:r>
              <a:rPr lang="en-US" dirty="0" smtClean="0"/>
              <a:t>How do we make sure you don’t buy a used deal?</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5891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2.41403E-6 -4.34329E-6 C 0.04116 -0.00324 0.0811 -0.00741 0.12278 -0.00857 C 0.14484 -0.0183 0.15405 -0.0505 0.16968 -0.07111 C 0.17298 -0.08501 0.17749 -0.09845 0.18096 -0.11211 C 0.18201 -0.123 0.18322 -0.13203 0.18583 -0.14223 C 0.19034 -0.1999 0.18617 -0.25758 0.19399 -0.31457 C 0.19451 -0.32893 0.19486 -0.34352 0.19555 -0.35765 C 0.19659 -0.3873 0.19972 -0.41533 0.20528 -0.44382 C 0.20771 -0.45726 0.20997 -0.46421 0.21969 -0.46768 C 0.22021 -0.46977 0.22143 -0.47394 0.22143 -0.47394 " pathEditMode="relative" ptsTypes="fffffffffA">
                                      <p:cBhvr>
                                        <p:cTn id="14" dur="2000" fill="hold"/>
                                        <p:tgtEl>
                                          <p:spTgt spid="6"/>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22143 -0.47371 C 0.22247 -0.41557 0.22265 -0.35743 0.22473 -0.29905 C 0.22525 -0.2833 0.23637 -0.26616 0.24731 -0.26245 C 0.25304 -0.24392 0.24661 -0.25805 0.26016 -0.24531 C 0.26259 -0.243 0.26433 -0.23929 0.26676 -0.23674 C 0.27718 -0.22562 0.28951 -0.21705 0.29906 -0.20431 C 0.3166 -0.18092 0.33327 -0.15682 0.35238 -0.13528 C 0.35603 -0.13111 0.36818 -0.12416 0.37009 -0.12231 C 0.38347 -0.11026 0.39666 -0.09752 0.41038 -0.08571 C 0.41455 -0.08224 0.41942 -0.07946 0.42341 -0.07505 C 0.4446 -0.05143 0.42098 -0.07644 0.44442 -0.0556 C 0.45623 -0.04517 0.4677 -0.03151 0.48159 -0.02548 C 0.4868 -0.02108 0.49288 -0.01807 0.49774 -0.01251 C 0.49913 -0.01089 0.49948 -0.00788 0.50087 -0.00603 C 0.50712 0.00231 0.51511 0.00625 0.52362 0.00903 C 0.5356 0.02015 0.55088 0.01969 0.56391 0.02849 C 0.56964 0.0322 0.57207 0.03915 0.5785 0.04146 C 0.5811 0.04216 0.58649 0.04355 0.58649 0.04355 " pathEditMode="relative" ptsTypes="fffffffffffffffffA">
                                      <p:cBhvr>
                                        <p:cTn id="22" dur="2000" fill="hold"/>
                                        <p:tgtEl>
                                          <p:spTgt spid="6"/>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 Shots</a:t>
            </a:r>
            <a:endParaRPr lang="en-US" dirty="0"/>
          </a:p>
        </p:txBody>
      </p:sp>
      <p:pic>
        <p:nvPicPr>
          <p:cNvPr id="4" name="Picture 3" descr="Home Page ScreenShot.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8130" y="1417638"/>
            <a:ext cx="4680901" cy="4834046"/>
          </a:xfrm>
          <a:prstGeom prst="rect">
            <a:avLst/>
          </a:prstGeom>
          <a:ln>
            <a:solidFill>
              <a:schemeClr val="tx1"/>
            </a:solidFill>
          </a:ln>
        </p:spPr>
      </p:pic>
      <p:pic>
        <p:nvPicPr>
          <p:cNvPr id="5" name="Picture 4" descr="Email.pdf"/>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646" t="8371" r="17277" b="8193"/>
          <a:stretch/>
        </p:blipFill>
        <p:spPr>
          <a:xfrm>
            <a:off x="5374915" y="1417638"/>
            <a:ext cx="3311885" cy="4580209"/>
          </a:xfrm>
          <a:prstGeom prst="rect">
            <a:avLst/>
          </a:prstGeom>
          <a:ln>
            <a:solidFill>
              <a:schemeClr val="tx1"/>
            </a:solidFill>
          </a:ln>
        </p:spPr>
      </p:pic>
      <p:pic>
        <p:nvPicPr>
          <p:cNvPr id="6" name="Picture 5" descr="jumbas_3bvector.pd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564011" y="6331337"/>
            <a:ext cx="1579989" cy="52666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32736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 name="Picture 45" descr="jumbas_3bvector.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564011" y="6331337"/>
            <a:ext cx="1579989" cy="526663"/>
          </a:xfrm>
          <a:prstGeom prst="rect">
            <a:avLst/>
          </a:prstGeom>
        </p:spPr>
      </p:pic>
      <p:sp>
        <p:nvSpPr>
          <p:cNvPr id="2" name="Title 1"/>
          <p:cNvSpPr>
            <a:spLocks noGrp="1"/>
          </p:cNvSpPr>
          <p:nvPr>
            <p:ph type="title"/>
          </p:nvPr>
        </p:nvSpPr>
        <p:spPr/>
        <p:txBody>
          <a:bodyPr/>
          <a:lstStyle/>
          <a:p>
            <a:r>
              <a:rPr lang="en-US" dirty="0" smtClean="0"/>
              <a:t>Revenue</a:t>
            </a:r>
            <a:endParaRPr lang="en-US" dirty="0"/>
          </a:p>
        </p:txBody>
      </p:sp>
      <p:pic>
        <p:nvPicPr>
          <p:cNvPr id="4" name="Content Placeholder 3"/>
          <p:cNvPicPr>
            <a:picLocks noGrp="1" noChangeAspect="1"/>
          </p:cNvPicPr>
          <p:nvPr>
            <p:ph idx="1"/>
          </p:nvPr>
        </p:nvPicPr>
        <p:blipFill>
          <a:blip r:embed="rId3"/>
          <a:srcRect l="5110" r="5110"/>
          <a:stretch>
            <a:fillRect/>
          </a:stretch>
        </p:blipFill>
        <p:spPr>
          <a:xfrm>
            <a:off x="1813384" y="1184514"/>
            <a:ext cx="1820662" cy="1001294"/>
          </a:xfrm>
        </p:spPr>
      </p:pic>
      <p:pic>
        <p:nvPicPr>
          <p:cNvPr id="6" name="Picture 5"/>
          <p:cNvPicPr>
            <a:picLocks noChangeAspect="1"/>
          </p:cNvPicPr>
          <p:nvPr/>
        </p:nvPicPr>
        <p:blipFill>
          <a:blip r:embed="rId4"/>
          <a:stretch>
            <a:fillRect/>
          </a:stretch>
        </p:blipFill>
        <p:spPr>
          <a:xfrm>
            <a:off x="2207317" y="2079551"/>
            <a:ext cx="1529226" cy="603980"/>
          </a:xfrm>
          <a:prstGeom prst="rect">
            <a:avLst/>
          </a:prstGeom>
        </p:spPr>
      </p:pic>
      <p:pic>
        <p:nvPicPr>
          <p:cNvPr id="7" name="Picture 6"/>
          <p:cNvPicPr>
            <a:picLocks noChangeAspect="1"/>
          </p:cNvPicPr>
          <p:nvPr/>
        </p:nvPicPr>
        <p:blipFill>
          <a:blip r:embed="rId5"/>
          <a:stretch>
            <a:fillRect/>
          </a:stretch>
        </p:blipFill>
        <p:spPr>
          <a:xfrm>
            <a:off x="303970" y="1862149"/>
            <a:ext cx="1630546" cy="890364"/>
          </a:xfrm>
          <a:prstGeom prst="rect">
            <a:avLst/>
          </a:prstGeom>
        </p:spPr>
      </p:pic>
      <p:pic>
        <p:nvPicPr>
          <p:cNvPr id="8" name="Picture 7"/>
          <p:cNvPicPr>
            <a:picLocks noChangeAspect="1"/>
          </p:cNvPicPr>
          <p:nvPr/>
        </p:nvPicPr>
        <p:blipFill>
          <a:blip r:embed="rId6"/>
          <a:stretch>
            <a:fillRect/>
          </a:stretch>
        </p:blipFill>
        <p:spPr>
          <a:xfrm>
            <a:off x="3826330" y="1221586"/>
            <a:ext cx="1241662" cy="392104"/>
          </a:xfrm>
          <a:prstGeom prst="rect">
            <a:avLst/>
          </a:prstGeom>
        </p:spPr>
      </p:pic>
      <p:pic>
        <p:nvPicPr>
          <p:cNvPr id="9" name="Picture 8"/>
          <p:cNvPicPr>
            <a:picLocks noChangeAspect="1"/>
          </p:cNvPicPr>
          <p:nvPr/>
        </p:nvPicPr>
        <p:blipFill>
          <a:blip r:embed="rId7"/>
          <a:stretch>
            <a:fillRect/>
          </a:stretch>
        </p:blipFill>
        <p:spPr>
          <a:xfrm>
            <a:off x="7837942" y="1789135"/>
            <a:ext cx="1008267" cy="1008267"/>
          </a:xfrm>
          <a:prstGeom prst="rect">
            <a:avLst/>
          </a:prstGeom>
        </p:spPr>
      </p:pic>
      <p:pic>
        <p:nvPicPr>
          <p:cNvPr id="10" name="Picture 9"/>
          <p:cNvPicPr>
            <a:picLocks noChangeAspect="1"/>
          </p:cNvPicPr>
          <p:nvPr/>
        </p:nvPicPr>
        <p:blipFill>
          <a:blip r:embed="rId8"/>
          <a:stretch>
            <a:fillRect/>
          </a:stretch>
        </p:blipFill>
        <p:spPr>
          <a:xfrm>
            <a:off x="1348461" y="2348057"/>
            <a:ext cx="1172109" cy="710747"/>
          </a:xfrm>
          <a:prstGeom prst="rect">
            <a:avLst/>
          </a:prstGeom>
        </p:spPr>
      </p:pic>
      <p:pic>
        <p:nvPicPr>
          <p:cNvPr id="11" name="Picture 10"/>
          <p:cNvPicPr>
            <a:picLocks noChangeAspect="1"/>
          </p:cNvPicPr>
          <p:nvPr/>
        </p:nvPicPr>
        <p:blipFill>
          <a:blip r:embed="rId9"/>
          <a:stretch>
            <a:fillRect/>
          </a:stretch>
        </p:blipFill>
        <p:spPr>
          <a:xfrm>
            <a:off x="6253054" y="1209873"/>
            <a:ext cx="970922" cy="354760"/>
          </a:xfrm>
          <a:prstGeom prst="rect">
            <a:avLst/>
          </a:prstGeom>
        </p:spPr>
      </p:pic>
      <p:pic>
        <p:nvPicPr>
          <p:cNvPr id="12" name="Picture 11"/>
          <p:cNvPicPr>
            <a:picLocks noChangeAspect="1"/>
          </p:cNvPicPr>
          <p:nvPr/>
        </p:nvPicPr>
        <p:blipFill>
          <a:blip r:embed="rId10"/>
          <a:stretch>
            <a:fillRect/>
          </a:stretch>
        </p:blipFill>
        <p:spPr>
          <a:xfrm>
            <a:off x="7223976" y="1151912"/>
            <a:ext cx="1755130" cy="560148"/>
          </a:xfrm>
          <a:prstGeom prst="rect">
            <a:avLst/>
          </a:prstGeom>
        </p:spPr>
      </p:pic>
      <p:pic>
        <p:nvPicPr>
          <p:cNvPr id="13" name="Picture 12"/>
          <p:cNvPicPr>
            <a:picLocks noChangeAspect="1"/>
          </p:cNvPicPr>
          <p:nvPr/>
        </p:nvPicPr>
        <p:blipFill>
          <a:blip r:embed="rId11"/>
          <a:stretch>
            <a:fillRect/>
          </a:stretch>
        </p:blipFill>
        <p:spPr>
          <a:xfrm>
            <a:off x="4921256" y="2308484"/>
            <a:ext cx="1331798" cy="455031"/>
          </a:xfrm>
          <a:prstGeom prst="rect">
            <a:avLst/>
          </a:prstGeom>
        </p:spPr>
      </p:pic>
      <p:pic>
        <p:nvPicPr>
          <p:cNvPr id="14" name="Picture 13"/>
          <p:cNvPicPr>
            <a:picLocks noChangeAspect="1"/>
          </p:cNvPicPr>
          <p:nvPr/>
        </p:nvPicPr>
        <p:blipFill>
          <a:blip r:embed="rId12"/>
          <a:stretch>
            <a:fillRect/>
          </a:stretch>
        </p:blipFill>
        <p:spPr>
          <a:xfrm>
            <a:off x="6253054" y="2460779"/>
            <a:ext cx="1655577" cy="436470"/>
          </a:xfrm>
          <a:prstGeom prst="rect">
            <a:avLst/>
          </a:prstGeom>
        </p:spPr>
      </p:pic>
      <p:pic>
        <p:nvPicPr>
          <p:cNvPr id="15" name="Picture 14"/>
          <p:cNvPicPr>
            <a:picLocks noChangeAspect="1"/>
          </p:cNvPicPr>
          <p:nvPr/>
        </p:nvPicPr>
        <p:blipFill>
          <a:blip r:embed="rId13"/>
          <a:stretch>
            <a:fillRect/>
          </a:stretch>
        </p:blipFill>
        <p:spPr>
          <a:xfrm>
            <a:off x="4014955" y="1712060"/>
            <a:ext cx="1277137" cy="532140"/>
          </a:xfrm>
          <a:prstGeom prst="rect">
            <a:avLst/>
          </a:prstGeom>
        </p:spPr>
      </p:pic>
      <p:pic>
        <p:nvPicPr>
          <p:cNvPr id="16" name="Picture 15"/>
          <p:cNvPicPr>
            <a:picLocks noChangeAspect="1"/>
          </p:cNvPicPr>
          <p:nvPr/>
        </p:nvPicPr>
        <p:blipFill>
          <a:blip r:embed="rId14"/>
          <a:stretch>
            <a:fillRect/>
          </a:stretch>
        </p:blipFill>
        <p:spPr>
          <a:xfrm>
            <a:off x="5723762" y="1862149"/>
            <a:ext cx="1481498" cy="484654"/>
          </a:xfrm>
          <a:prstGeom prst="rect">
            <a:avLst/>
          </a:prstGeom>
        </p:spPr>
      </p:pic>
      <p:pic>
        <p:nvPicPr>
          <p:cNvPr id="17" name="Picture 16"/>
          <p:cNvPicPr>
            <a:picLocks noChangeAspect="1"/>
          </p:cNvPicPr>
          <p:nvPr/>
        </p:nvPicPr>
        <p:blipFill>
          <a:blip r:embed="rId15"/>
          <a:stretch>
            <a:fillRect/>
          </a:stretch>
        </p:blipFill>
        <p:spPr>
          <a:xfrm>
            <a:off x="384293" y="1184514"/>
            <a:ext cx="1271959" cy="774871"/>
          </a:xfrm>
          <a:prstGeom prst="rect">
            <a:avLst/>
          </a:prstGeom>
        </p:spPr>
      </p:pic>
      <p:pic>
        <p:nvPicPr>
          <p:cNvPr id="18" name="Picture 17"/>
          <p:cNvPicPr>
            <a:picLocks noChangeAspect="1"/>
          </p:cNvPicPr>
          <p:nvPr/>
        </p:nvPicPr>
        <p:blipFill>
          <a:blip r:embed="rId16"/>
          <a:stretch>
            <a:fillRect/>
          </a:stretch>
        </p:blipFill>
        <p:spPr>
          <a:xfrm>
            <a:off x="5132573" y="1100221"/>
            <a:ext cx="924244" cy="513469"/>
          </a:xfrm>
          <a:prstGeom prst="rect">
            <a:avLst/>
          </a:prstGeom>
        </p:spPr>
      </p:pic>
      <p:pic>
        <p:nvPicPr>
          <p:cNvPr id="5" name="Picture 4"/>
          <p:cNvPicPr>
            <a:picLocks noChangeAspect="1"/>
          </p:cNvPicPr>
          <p:nvPr/>
        </p:nvPicPr>
        <p:blipFill>
          <a:blip r:embed="rId17"/>
          <a:stretch>
            <a:fillRect/>
          </a:stretch>
        </p:blipFill>
        <p:spPr>
          <a:xfrm>
            <a:off x="3637214" y="2536000"/>
            <a:ext cx="1269668" cy="522804"/>
          </a:xfrm>
          <a:prstGeom prst="rect">
            <a:avLst/>
          </a:prstGeom>
        </p:spPr>
      </p:pic>
      <p:pic>
        <p:nvPicPr>
          <p:cNvPr id="20" name="Picture 19" descr="jumbas_3bvector.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05355" y="5461265"/>
            <a:ext cx="3428691" cy="1142897"/>
          </a:xfrm>
          <a:prstGeom prst="rect">
            <a:avLst/>
          </a:prstGeom>
        </p:spPr>
      </p:pic>
      <p:pic>
        <p:nvPicPr>
          <p:cNvPr id="30" name="Picture 29"/>
          <p:cNvPicPr>
            <a:picLocks noChangeAspect="1"/>
          </p:cNvPicPr>
          <p:nvPr/>
        </p:nvPicPr>
        <p:blipFill>
          <a:blip r:embed="rId18"/>
          <a:stretch>
            <a:fillRect/>
          </a:stretch>
        </p:blipFill>
        <p:spPr>
          <a:xfrm>
            <a:off x="6031466" y="5846824"/>
            <a:ext cx="1102086" cy="1021676"/>
          </a:xfrm>
          <a:prstGeom prst="rect">
            <a:avLst/>
          </a:prstGeom>
        </p:spPr>
      </p:pic>
      <p:pic>
        <p:nvPicPr>
          <p:cNvPr id="31" name="Picture 30"/>
          <p:cNvPicPr>
            <a:picLocks noChangeAspect="1"/>
          </p:cNvPicPr>
          <p:nvPr/>
        </p:nvPicPr>
        <p:blipFill>
          <a:blip r:embed="rId19"/>
          <a:stretch>
            <a:fillRect/>
          </a:stretch>
        </p:blipFill>
        <p:spPr>
          <a:xfrm>
            <a:off x="6775159" y="5558352"/>
            <a:ext cx="1117241" cy="1299648"/>
          </a:xfrm>
          <a:prstGeom prst="rect">
            <a:avLst/>
          </a:prstGeom>
        </p:spPr>
      </p:pic>
      <p:pic>
        <p:nvPicPr>
          <p:cNvPr id="32" name="Picture 31"/>
          <p:cNvPicPr>
            <a:picLocks noChangeAspect="1"/>
          </p:cNvPicPr>
          <p:nvPr/>
        </p:nvPicPr>
        <p:blipFill>
          <a:blip r:embed="rId20"/>
          <a:stretch>
            <a:fillRect/>
          </a:stretch>
        </p:blipFill>
        <p:spPr>
          <a:xfrm>
            <a:off x="5723762" y="4582059"/>
            <a:ext cx="1936699" cy="1450655"/>
          </a:xfrm>
          <a:prstGeom prst="rect">
            <a:avLst/>
          </a:prstGeom>
        </p:spPr>
      </p:pic>
      <p:pic>
        <p:nvPicPr>
          <p:cNvPr id="33" name="Picture 32"/>
          <p:cNvPicPr>
            <a:picLocks noChangeAspect="1"/>
          </p:cNvPicPr>
          <p:nvPr/>
        </p:nvPicPr>
        <p:blipFill>
          <a:blip r:embed="rId21"/>
          <a:stretch>
            <a:fillRect/>
          </a:stretch>
        </p:blipFill>
        <p:spPr>
          <a:xfrm>
            <a:off x="6450792" y="3656485"/>
            <a:ext cx="1209669" cy="960055"/>
          </a:xfrm>
          <a:prstGeom prst="rect">
            <a:avLst/>
          </a:prstGeom>
        </p:spPr>
      </p:pic>
      <p:pic>
        <p:nvPicPr>
          <p:cNvPr id="34" name="Picture 33"/>
          <p:cNvPicPr>
            <a:picLocks noChangeAspect="1"/>
          </p:cNvPicPr>
          <p:nvPr/>
        </p:nvPicPr>
        <p:blipFill rotWithShape="1">
          <a:blip r:embed="rId22"/>
          <a:srcRect t="21395" r="28161"/>
          <a:stretch/>
        </p:blipFill>
        <p:spPr>
          <a:xfrm>
            <a:off x="7868080" y="5266710"/>
            <a:ext cx="1133469" cy="1085209"/>
          </a:xfrm>
          <a:prstGeom prst="rect">
            <a:avLst/>
          </a:prstGeom>
        </p:spPr>
      </p:pic>
      <p:pic>
        <p:nvPicPr>
          <p:cNvPr id="35" name="Picture 34"/>
          <p:cNvPicPr>
            <a:picLocks noChangeAspect="1"/>
          </p:cNvPicPr>
          <p:nvPr/>
        </p:nvPicPr>
        <p:blipFill>
          <a:blip r:embed="rId23"/>
          <a:stretch>
            <a:fillRect/>
          </a:stretch>
        </p:blipFill>
        <p:spPr>
          <a:xfrm>
            <a:off x="7792178" y="4014412"/>
            <a:ext cx="1292975" cy="1292975"/>
          </a:xfrm>
          <a:prstGeom prst="rect">
            <a:avLst/>
          </a:prstGeom>
        </p:spPr>
      </p:pic>
      <p:pic>
        <p:nvPicPr>
          <p:cNvPr id="36" name="Picture 35"/>
          <p:cNvPicPr>
            <a:picLocks noChangeAspect="1"/>
          </p:cNvPicPr>
          <p:nvPr/>
        </p:nvPicPr>
        <p:blipFill>
          <a:blip r:embed="rId24"/>
          <a:stretch>
            <a:fillRect/>
          </a:stretch>
        </p:blipFill>
        <p:spPr>
          <a:xfrm>
            <a:off x="5617309" y="4352754"/>
            <a:ext cx="1930400" cy="1295400"/>
          </a:xfrm>
          <a:prstGeom prst="rect">
            <a:avLst/>
          </a:prstGeom>
        </p:spPr>
      </p:pic>
      <p:pic>
        <p:nvPicPr>
          <p:cNvPr id="37" name="Picture 36"/>
          <p:cNvPicPr>
            <a:picLocks noChangeAspect="1"/>
          </p:cNvPicPr>
          <p:nvPr/>
        </p:nvPicPr>
        <p:blipFill>
          <a:blip r:embed="rId25"/>
          <a:stretch>
            <a:fillRect/>
          </a:stretch>
        </p:blipFill>
        <p:spPr>
          <a:xfrm>
            <a:off x="5624318" y="5678090"/>
            <a:ext cx="1580942" cy="1052045"/>
          </a:xfrm>
          <a:prstGeom prst="rect">
            <a:avLst/>
          </a:prstGeom>
        </p:spPr>
      </p:pic>
      <p:pic>
        <p:nvPicPr>
          <p:cNvPr id="38" name="Picture 37"/>
          <p:cNvPicPr>
            <a:picLocks noChangeAspect="1"/>
          </p:cNvPicPr>
          <p:nvPr/>
        </p:nvPicPr>
        <p:blipFill>
          <a:blip r:embed="rId26"/>
          <a:stretch>
            <a:fillRect/>
          </a:stretch>
        </p:blipFill>
        <p:spPr>
          <a:xfrm>
            <a:off x="7420685" y="4521241"/>
            <a:ext cx="1742264" cy="1159397"/>
          </a:xfrm>
          <a:prstGeom prst="rect">
            <a:avLst/>
          </a:prstGeom>
        </p:spPr>
      </p:pic>
      <p:pic>
        <p:nvPicPr>
          <p:cNvPr id="39" name="Picture 38"/>
          <p:cNvPicPr>
            <a:picLocks noChangeAspect="1"/>
          </p:cNvPicPr>
          <p:nvPr/>
        </p:nvPicPr>
        <p:blipFill>
          <a:blip r:embed="rId27"/>
          <a:stretch>
            <a:fillRect/>
          </a:stretch>
        </p:blipFill>
        <p:spPr>
          <a:xfrm>
            <a:off x="5715832" y="3119023"/>
            <a:ext cx="939780" cy="1351876"/>
          </a:xfrm>
          <a:prstGeom prst="rect">
            <a:avLst/>
          </a:prstGeom>
        </p:spPr>
      </p:pic>
      <p:pic>
        <p:nvPicPr>
          <p:cNvPr id="40" name="Picture 39"/>
          <p:cNvPicPr>
            <a:picLocks noChangeAspect="1"/>
          </p:cNvPicPr>
          <p:nvPr/>
        </p:nvPicPr>
        <p:blipFill>
          <a:blip r:embed="rId28"/>
          <a:stretch>
            <a:fillRect/>
          </a:stretch>
        </p:blipFill>
        <p:spPr>
          <a:xfrm>
            <a:off x="7234252" y="3277004"/>
            <a:ext cx="1850901" cy="1386389"/>
          </a:xfrm>
          <a:prstGeom prst="rect">
            <a:avLst/>
          </a:prstGeom>
        </p:spPr>
      </p:pic>
      <p:pic>
        <p:nvPicPr>
          <p:cNvPr id="41" name="Picture 40"/>
          <p:cNvPicPr>
            <a:picLocks noChangeAspect="1"/>
          </p:cNvPicPr>
          <p:nvPr/>
        </p:nvPicPr>
        <p:blipFill>
          <a:blip r:embed="rId29"/>
          <a:stretch>
            <a:fillRect/>
          </a:stretch>
        </p:blipFill>
        <p:spPr>
          <a:xfrm>
            <a:off x="7447925" y="5894112"/>
            <a:ext cx="1638300" cy="927100"/>
          </a:xfrm>
          <a:prstGeom prst="rect">
            <a:avLst/>
          </a:prstGeom>
        </p:spPr>
      </p:pic>
      <p:sp>
        <p:nvSpPr>
          <p:cNvPr id="3" name="Left Arrow 2"/>
          <p:cNvSpPr/>
          <p:nvPr/>
        </p:nvSpPr>
        <p:spPr>
          <a:xfrm>
            <a:off x="3736543" y="5907231"/>
            <a:ext cx="1465762" cy="25096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30"/>
          <a:stretch>
            <a:fillRect/>
          </a:stretch>
        </p:blipFill>
        <p:spPr>
          <a:xfrm>
            <a:off x="1348461" y="3347786"/>
            <a:ext cx="781063" cy="1004968"/>
          </a:xfrm>
          <a:prstGeom prst="rect">
            <a:avLst/>
          </a:prstGeom>
        </p:spPr>
      </p:pic>
      <p:pic>
        <p:nvPicPr>
          <p:cNvPr id="19" name="Picture 18"/>
          <p:cNvPicPr>
            <a:picLocks noChangeAspect="1"/>
          </p:cNvPicPr>
          <p:nvPr/>
        </p:nvPicPr>
        <p:blipFill>
          <a:blip r:embed="rId31"/>
          <a:stretch>
            <a:fillRect/>
          </a:stretch>
        </p:blipFill>
        <p:spPr>
          <a:xfrm>
            <a:off x="1192556" y="4517158"/>
            <a:ext cx="1045842" cy="1041194"/>
          </a:xfrm>
          <a:prstGeom prst="rect">
            <a:avLst/>
          </a:prstGeom>
        </p:spPr>
      </p:pic>
      <p:sp>
        <p:nvSpPr>
          <p:cNvPr id="21" name="TextBox 20"/>
          <p:cNvSpPr txBox="1"/>
          <p:nvPr/>
        </p:nvSpPr>
        <p:spPr>
          <a:xfrm>
            <a:off x="676331" y="3668705"/>
            <a:ext cx="2274105" cy="369332"/>
          </a:xfrm>
          <a:prstGeom prst="rect">
            <a:avLst/>
          </a:prstGeom>
          <a:noFill/>
        </p:spPr>
        <p:txBody>
          <a:bodyPr wrap="none" rtlCol="0">
            <a:spAutoFit/>
          </a:bodyPr>
          <a:lstStyle/>
          <a:p>
            <a:r>
              <a:rPr lang="en-US" dirty="0" smtClean="0"/>
              <a:t>Affiliate Commissions!</a:t>
            </a:r>
            <a:endParaRPr lang="en-US" dirty="0"/>
          </a:p>
        </p:txBody>
      </p:sp>
      <p:sp>
        <p:nvSpPr>
          <p:cNvPr id="43" name="Left Arrow 42"/>
          <p:cNvSpPr/>
          <p:nvPr/>
        </p:nvSpPr>
        <p:spPr>
          <a:xfrm rot="1354363">
            <a:off x="4813110" y="4112190"/>
            <a:ext cx="583712" cy="37209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Left Arrow 44"/>
          <p:cNvSpPr/>
          <p:nvPr/>
        </p:nvSpPr>
        <p:spPr>
          <a:xfrm rot="19771031">
            <a:off x="2435872" y="4320966"/>
            <a:ext cx="1029128" cy="29986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3244927" y="3710568"/>
            <a:ext cx="1823065" cy="756580"/>
            <a:chOff x="3244927" y="3710568"/>
            <a:chExt cx="1823065" cy="756580"/>
          </a:xfrm>
        </p:grpSpPr>
        <p:pic>
          <p:nvPicPr>
            <p:cNvPr id="44" name="Picture 43" descr="jumbas_3bvector.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244927" y="3710568"/>
              <a:ext cx="1823065" cy="607688"/>
            </a:xfrm>
            <a:prstGeom prst="rect">
              <a:avLst/>
            </a:prstGeom>
          </p:spPr>
        </p:pic>
        <p:sp>
          <p:nvSpPr>
            <p:cNvPr id="22" name="TextBox 21"/>
            <p:cNvSpPr txBox="1"/>
            <p:nvPr/>
          </p:nvSpPr>
          <p:spPr>
            <a:xfrm>
              <a:off x="3469936" y="4097816"/>
              <a:ext cx="1367457" cy="369332"/>
            </a:xfrm>
            <a:prstGeom prst="rect">
              <a:avLst/>
            </a:prstGeom>
            <a:noFill/>
          </p:spPr>
          <p:txBody>
            <a:bodyPr wrap="none" rtlCol="0">
              <a:spAutoFit/>
            </a:bodyPr>
            <a:lstStyle/>
            <a:p>
              <a:r>
                <a:rPr lang="en-US" dirty="0" smtClean="0"/>
                <a:t>Marketplace</a:t>
              </a:r>
              <a:endParaRPr lang="en-US" dirty="0"/>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9850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31"/>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32"/>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33"/>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34"/>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35"/>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nodeType="afterEffect">
                                  <p:stCondLst>
                                    <p:cond delay="250"/>
                                  </p:stCondLst>
                                  <p:childTnLst>
                                    <p:set>
                                      <p:cBhvr>
                                        <p:cTn id="24" dur="1" fill="hold">
                                          <p:stCondLst>
                                            <p:cond delay="0"/>
                                          </p:stCondLst>
                                        </p:cTn>
                                        <p:tgtEl>
                                          <p:spTgt spid="36"/>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250"/>
                                  </p:stCondLst>
                                  <p:childTnLst>
                                    <p:set>
                                      <p:cBhvr>
                                        <p:cTn id="27" dur="1" fill="hold">
                                          <p:stCondLst>
                                            <p:cond delay="0"/>
                                          </p:stCondLst>
                                        </p:cTn>
                                        <p:tgtEl>
                                          <p:spTgt spid="37"/>
                                        </p:tgtEl>
                                        <p:attrNameLst>
                                          <p:attrName>style.visibility</p:attrName>
                                        </p:attrNameLst>
                                      </p:cBhvr>
                                      <p:to>
                                        <p:strVal val="visible"/>
                                      </p:to>
                                    </p:set>
                                  </p:childTnLst>
                                </p:cTn>
                              </p:par>
                            </p:childTnLst>
                          </p:cTn>
                        </p:par>
                        <p:par>
                          <p:cTn id="28" fill="hold">
                            <p:stCondLst>
                              <p:cond delay="1750"/>
                            </p:stCondLst>
                            <p:childTnLst>
                              <p:par>
                                <p:cTn id="29" presetID="1" presetClass="entr" presetSubtype="0" fill="hold" nodeType="afterEffect">
                                  <p:stCondLst>
                                    <p:cond delay="250"/>
                                  </p:stCondLst>
                                  <p:childTnLst>
                                    <p:set>
                                      <p:cBhvr>
                                        <p:cTn id="30" dur="1" fill="hold">
                                          <p:stCondLst>
                                            <p:cond delay="0"/>
                                          </p:stCondLst>
                                        </p:cTn>
                                        <p:tgtEl>
                                          <p:spTgt spid="38"/>
                                        </p:tgtEl>
                                        <p:attrNameLst>
                                          <p:attrName>style.visibility</p:attrName>
                                        </p:attrNameLst>
                                      </p:cBhvr>
                                      <p:to>
                                        <p:strVal val="visible"/>
                                      </p:to>
                                    </p:set>
                                  </p:childTnLst>
                                </p:cTn>
                              </p:par>
                            </p:childTnLst>
                          </p:cTn>
                        </p:par>
                        <p:par>
                          <p:cTn id="31" fill="hold">
                            <p:stCondLst>
                              <p:cond delay="2000"/>
                            </p:stCondLst>
                            <p:childTnLst>
                              <p:par>
                                <p:cTn id="32" presetID="1" presetClass="entr" presetSubtype="0" fill="hold" nodeType="afterEffect">
                                  <p:stCondLst>
                                    <p:cond delay="250"/>
                                  </p:stCondLst>
                                  <p:childTnLst>
                                    <p:set>
                                      <p:cBhvr>
                                        <p:cTn id="33" dur="1" fill="hold">
                                          <p:stCondLst>
                                            <p:cond delay="0"/>
                                          </p:stCondLst>
                                        </p:cTn>
                                        <p:tgtEl>
                                          <p:spTgt spid="41"/>
                                        </p:tgtEl>
                                        <p:attrNameLst>
                                          <p:attrName>style.visibility</p:attrName>
                                        </p:attrNameLst>
                                      </p:cBhvr>
                                      <p:to>
                                        <p:strVal val="visible"/>
                                      </p:to>
                                    </p:set>
                                  </p:childTnLst>
                                </p:cTn>
                              </p:par>
                            </p:childTnLst>
                          </p:cTn>
                        </p:par>
                        <p:par>
                          <p:cTn id="34" fill="hold">
                            <p:stCondLst>
                              <p:cond delay="2250"/>
                            </p:stCondLst>
                            <p:childTnLst>
                              <p:par>
                                <p:cTn id="35" presetID="1" presetClass="entr" presetSubtype="0" fill="hold" nodeType="afterEffect">
                                  <p:stCondLst>
                                    <p:cond delay="250"/>
                                  </p:stCondLst>
                                  <p:childTnLst>
                                    <p:set>
                                      <p:cBhvr>
                                        <p:cTn id="36" dur="1" fill="hold">
                                          <p:stCondLst>
                                            <p:cond delay="0"/>
                                          </p:stCondLst>
                                        </p:cTn>
                                        <p:tgtEl>
                                          <p:spTgt spid="39"/>
                                        </p:tgtEl>
                                        <p:attrNameLst>
                                          <p:attrName>style.visibility</p:attrName>
                                        </p:attrNameLst>
                                      </p:cBhvr>
                                      <p:to>
                                        <p:strVal val="visible"/>
                                      </p:to>
                                    </p:set>
                                  </p:childTnLst>
                                </p:cTn>
                              </p:par>
                            </p:childTnLst>
                          </p:cTn>
                        </p:par>
                        <p:par>
                          <p:cTn id="37" fill="hold">
                            <p:stCondLst>
                              <p:cond delay="2500"/>
                            </p:stCondLst>
                            <p:childTnLst>
                              <p:par>
                                <p:cTn id="38" presetID="1" presetClass="entr" presetSubtype="0" fill="hold" nodeType="afterEffect">
                                  <p:stCondLst>
                                    <p:cond delay="250"/>
                                  </p:stCondLst>
                                  <p:childTnLst>
                                    <p:set>
                                      <p:cBhvr>
                                        <p:cTn id="39" dur="1" fill="hold">
                                          <p:stCondLst>
                                            <p:cond delay="0"/>
                                          </p:stCondLst>
                                        </p:cTn>
                                        <p:tgtEl>
                                          <p:spTgt spid="40"/>
                                        </p:tgtEl>
                                        <p:attrNameLst>
                                          <p:attrName>style.visibility</p:attrName>
                                        </p:attrNameLst>
                                      </p:cBhvr>
                                      <p:to>
                                        <p:strVal val="visible"/>
                                      </p:to>
                                    </p:set>
                                  </p:childTnLst>
                                </p:cTn>
                              </p:par>
                            </p:childTnLst>
                          </p:cTn>
                        </p:par>
                        <p:par>
                          <p:cTn id="40" fill="hold">
                            <p:stCondLst>
                              <p:cond delay="2750"/>
                            </p:stCondLst>
                            <p:childTnLst>
                              <p:par>
                                <p:cTn id="41" presetID="1" presetClass="entr" presetSubtype="0" fill="hold" grpId="0" nodeType="afterEffect">
                                  <p:stCondLst>
                                    <p:cond delay="250"/>
                                  </p:stCondLst>
                                  <p:childTnLst>
                                    <p:set>
                                      <p:cBhvr>
                                        <p:cTn id="42" dur="1" fill="hold">
                                          <p:stCondLst>
                                            <p:cond delay="0"/>
                                          </p:stCondLst>
                                        </p:cTn>
                                        <p:tgtEl>
                                          <p:spTgt spid="3"/>
                                        </p:tgtEl>
                                        <p:attrNameLst>
                                          <p:attrName>style.visibility</p:attrName>
                                        </p:attrNameLst>
                                      </p:cBhvr>
                                      <p:to>
                                        <p:strVal val="visible"/>
                                      </p:to>
                                    </p:set>
                                  </p:childTnLst>
                                </p:cTn>
                              </p:par>
                            </p:childTnLst>
                          </p:cTn>
                        </p:par>
                        <p:par>
                          <p:cTn id="43" fill="hold">
                            <p:stCondLst>
                              <p:cond delay="3000"/>
                            </p:stCondLst>
                            <p:childTnLst>
                              <p:par>
                                <p:cTn id="44" presetID="1" presetClass="entr" presetSubtype="0" fill="hold" nodeType="afterEffect">
                                  <p:stCondLst>
                                    <p:cond delay="25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nodeType="afterEffect">
                                  <p:stCondLst>
                                    <p:cond delay="250"/>
                                  </p:stCondLst>
                                  <p:childTnLst>
                                    <p:set>
                                      <p:cBhvr>
                                        <p:cTn id="52" dur="1" fill="hold">
                                          <p:stCondLst>
                                            <p:cond delay="0"/>
                                          </p:stCondLst>
                                        </p:cTn>
                                        <p:tgtEl>
                                          <p:spTgt spid="4"/>
                                        </p:tgtEl>
                                        <p:attrNameLst>
                                          <p:attrName>style.visibility</p:attrName>
                                        </p:attrNameLst>
                                      </p:cBhvr>
                                      <p:to>
                                        <p:strVal val="visible"/>
                                      </p:to>
                                    </p:set>
                                  </p:childTnLst>
                                </p:cTn>
                              </p:par>
                            </p:childTnLst>
                          </p:cTn>
                        </p:par>
                        <p:par>
                          <p:cTn id="53" fill="hold">
                            <p:stCondLst>
                              <p:cond delay="250"/>
                            </p:stCondLst>
                            <p:childTnLst>
                              <p:par>
                                <p:cTn id="54" presetID="1" presetClass="entr" presetSubtype="0" fill="hold" nodeType="afterEffect">
                                  <p:stCondLst>
                                    <p:cond delay="250"/>
                                  </p:stCondLst>
                                  <p:childTnLst>
                                    <p:set>
                                      <p:cBhvr>
                                        <p:cTn id="55" dur="1" fill="hold">
                                          <p:stCondLst>
                                            <p:cond delay="0"/>
                                          </p:stCondLst>
                                        </p:cTn>
                                        <p:tgtEl>
                                          <p:spTgt spid="10"/>
                                        </p:tgtEl>
                                        <p:attrNameLst>
                                          <p:attrName>style.visibility</p:attrName>
                                        </p:attrNameLst>
                                      </p:cBhvr>
                                      <p:to>
                                        <p:strVal val="visible"/>
                                      </p:to>
                                    </p:set>
                                  </p:childTnLst>
                                </p:cTn>
                              </p:par>
                            </p:childTnLst>
                          </p:cTn>
                        </p:par>
                        <p:par>
                          <p:cTn id="56" fill="hold">
                            <p:stCondLst>
                              <p:cond delay="500"/>
                            </p:stCondLst>
                            <p:childTnLst>
                              <p:par>
                                <p:cTn id="57" presetID="1" presetClass="entr" presetSubtype="0" fill="hold" nodeType="afterEffect">
                                  <p:stCondLst>
                                    <p:cond delay="250"/>
                                  </p:stCondLst>
                                  <p:childTnLst>
                                    <p:set>
                                      <p:cBhvr>
                                        <p:cTn id="58" dur="1" fill="hold">
                                          <p:stCondLst>
                                            <p:cond delay="0"/>
                                          </p:stCondLst>
                                        </p:cTn>
                                        <p:tgtEl>
                                          <p:spTgt spid="6"/>
                                        </p:tgtEl>
                                        <p:attrNameLst>
                                          <p:attrName>style.visibility</p:attrName>
                                        </p:attrNameLst>
                                      </p:cBhvr>
                                      <p:to>
                                        <p:strVal val="visible"/>
                                      </p:to>
                                    </p:set>
                                  </p:childTnLst>
                                </p:cTn>
                              </p:par>
                            </p:childTnLst>
                          </p:cTn>
                        </p:par>
                        <p:par>
                          <p:cTn id="59" fill="hold">
                            <p:stCondLst>
                              <p:cond delay="750"/>
                            </p:stCondLst>
                            <p:childTnLst>
                              <p:par>
                                <p:cTn id="60" presetID="1" presetClass="entr" presetSubtype="0" fill="hold" nodeType="afterEffect">
                                  <p:stCondLst>
                                    <p:cond delay="250"/>
                                  </p:stCondLst>
                                  <p:childTnLst>
                                    <p:set>
                                      <p:cBhvr>
                                        <p:cTn id="61" dur="1" fill="hold">
                                          <p:stCondLst>
                                            <p:cond delay="0"/>
                                          </p:stCondLst>
                                        </p:cTn>
                                        <p:tgtEl>
                                          <p:spTgt spid="7"/>
                                        </p:tgtEl>
                                        <p:attrNameLst>
                                          <p:attrName>style.visibility</p:attrName>
                                        </p:attrNameLst>
                                      </p:cBhvr>
                                      <p:to>
                                        <p:strVal val="visible"/>
                                      </p:to>
                                    </p:set>
                                  </p:childTnLst>
                                </p:cTn>
                              </p:par>
                            </p:childTnLst>
                          </p:cTn>
                        </p:par>
                        <p:par>
                          <p:cTn id="62" fill="hold">
                            <p:stCondLst>
                              <p:cond delay="1000"/>
                            </p:stCondLst>
                            <p:childTnLst>
                              <p:par>
                                <p:cTn id="63" presetID="1" presetClass="entr" presetSubtype="0" fill="hold" nodeType="afterEffect">
                                  <p:stCondLst>
                                    <p:cond delay="250"/>
                                  </p:stCondLst>
                                  <p:childTnLst>
                                    <p:set>
                                      <p:cBhvr>
                                        <p:cTn id="64" dur="1" fill="hold">
                                          <p:stCondLst>
                                            <p:cond delay="0"/>
                                          </p:stCondLst>
                                        </p:cTn>
                                        <p:tgtEl>
                                          <p:spTgt spid="13"/>
                                        </p:tgtEl>
                                        <p:attrNameLst>
                                          <p:attrName>style.visibility</p:attrName>
                                        </p:attrNameLst>
                                      </p:cBhvr>
                                      <p:to>
                                        <p:strVal val="visible"/>
                                      </p:to>
                                    </p:set>
                                  </p:childTnLst>
                                </p:cTn>
                              </p:par>
                            </p:childTnLst>
                          </p:cTn>
                        </p:par>
                        <p:par>
                          <p:cTn id="65" fill="hold">
                            <p:stCondLst>
                              <p:cond delay="1250"/>
                            </p:stCondLst>
                            <p:childTnLst>
                              <p:par>
                                <p:cTn id="66" presetID="1" presetClass="entr" presetSubtype="0" fill="hold" nodeType="afterEffect">
                                  <p:stCondLst>
                                    <p:cond delay="250"/>
                                  </p:stCondLst>
                                  <p:childTnLst>
                                    <p:set>
                                      <p:cBhvr>
                                        <p:cTn id="67" dur="1" fill="hold">
                                          <p:stCondLst>
                                            <p:cond delay="0"/>
                                          </p:stCondLst>
                                        </p:cTn>
                                        <p:tgtEl>
                                          <p:spTgt spid="8"/>
                                        </p:tgtEl>
                                        <p:attrNameLst>
                                          <p:attrName>style.visibility</p:attrName>
                                        </p:attrNameLst>
                                      </p:cBhvr>
                                      <p:to>
                                        <p:strVal val="visible"/>
                                      </p:to>
                                    </p:set>
                                  </p:childTnLst>
                                </p:cTn>
                              </p:par>
                            </p:childTnLst>
                          </p:cTn>
                        </p:par>
                        <p:par>
                          <p:cTn id="68" fill="hold">
                            <p:stCondLst>
                              <p:cond delay="1500"/>
                            </p:stCondLst>
                            <p:childTnLst>
                              <p:par>
                                <p:cTn id="69" presetID="1" presetClass="entr" presetSubtype="0" fill="hold" nodeType="afterEffect">
                                  <p:stCondLst>
                                    <p:cond delay="250"/>
                                  </p:stCondLst>
                                  <p:childTnLst>
                                    <p:set>
                                      <p:cBhvr>
                                        <p:cTn id="70" dur="1" fill="hold">
                                          <p:stCondLst>
                                            <p:cond delay="0"/>
                                          </p:stCondLst>
                                        </p:cTn>
                                        <p:tgtEl>
                                          <p:spTgt spid="16"/>
                                        </p:tgtEl>
                                        <p:attrNameLst>
                                          <p:attrName>style.visibility</p:attrName>
                                        </p:attrNameLst>
                                      </p:cBhvr>
                                      <p:to>
                                        <p:strVal val="visible"/>
                                      </p:to>
                                    </p:set>
                                  </p:childTnLst>
                                </p:cTn>
                              </p:par>
                            </p:childTnLst>
                          </p:cTn>
                        </p:par>
                        <p:par>
                          <p:cTn id="71" fill="hold">
                            <p:stCondLst>
                              <p:cond delay="1750"/>
                            </p:stCondLst>
                            <p:childTnLst>
                              <p:par>
                                <p:cTn id="72" presetID="1" presetClass="entr" presetSubtype="0" fill="hold" nodeType="afterEffect">
                                  <p:stCondLst>
                                    <p:cond delay="250"/>
                                  </p:stCondLst>
                                  <p:childTnLst>
                                    <p:set>
                                      <p:cBhvr>
                                        <p:cTn id="73" dur="1" fill="hold">
                                          <p:stCondLst>
                                            <p:cond delay="0"/>
                                          </p:stCondLst>
                                        </p:cTn>
                                        <p:tgtEl>
                                          <p:spTgt spid="15"/>
                                        </p:tgtEl>
                                        <p:attrNameLst>
                                          <p:attrName>style.visibility</p:attrName>
                                        </p:attrNameLst>
                                      </p:cBhvr>
                                      <p:to>
                                        <p:strVal val="visible"/>
                                      </p:to>
                                    </p:set>
                                  </p:childTnLst>
                                </p:cTn>
                              </p:par>
                            </p:childTnLst>
                          </p:cTn>
                        </p:par>
                        <p:par>
                          <p:cTn id="74" fill="hold">
                            <p:stCondLst>
                              <p:cond delay="2000"/>
                            </p:stCondLst>
                            <p:childTnLst>
                              <p:par>
                                <p:cTn id="75" presetID="1" presetClass="entr" presetSubtype="0" fill="hold" nodeType="afterEffect">
                                  <p:stCondLst>
                                    <p:cond delay="250"/>
                                  </p:stCondLst>
                                  <p:childTnLst>
                                    <p:set>
                                      <p:cBhvr>
                                        <p:cTn id="76" dur="1" fill="hold">
                                          <p:stCondLst>
                                            <p:cond delay="0"/>
                                          </p:stCondLst>
                                        </p:cTn>
                                        <p:tgtEl>
                                          <p:spTgt spid="14"/>
                                        </p:tgtEl>
                                        <p:attrNameLst>
                                          <p:attrName>style.visibility</p:attrName>
                                        </p:attrNameLst>
                                      </p:cBhvr>
                                      <p:to>
                                        <p:strVal val="visible"/>
                                      </p:to>
                                    </p:set>
                                  </p:childTnLst>
                                </p:cTn>
                              </p:par>
                            </p:childTnLst>
                          </p:cTn>
                        </p:par>
                        <p:par>
                          <p:cTn id="77" fill="hold">
                            <p:stCondLst>
                              <p:cond delay="2250"/>
                            </p:stCondLst>
                            <p:childTnLst>
                              <p:par>
                                <p:cTn id="78" presetID="1" presetClass="entr" presetSubtype="0" fill="hold" nodeType="afterEffect">
                                  <p:stCondLst>
                                    <p:cond delay="250"/>
                                  </p:stCondLst>
                                  <p:childTnLst>
                                    <p:set>
                                      <p:cBhvr>
                                        <p:cTn id="79" dur="1" fill="hold">
                                          <p:stCondLst>
                                            <p:cond delay="0"/>
                                          </p:stCondLst>
                                        </p:cTn>
                                        <p:tgtEl>
                                          <p:spTgt spid="5"/>
                                        </p:tgtEl>
                                        <p:attrNameLst>
                                          <p:attrName>style.visibility</p:attrName>
                                        </p:attrNameLst>
                                      </p:cBhvr>
                                      <p:to>
                                        <p:strVal val="visible"/>
                                      </p:to>
                                    </p:set>
                                  </p:childTnLst>
                                </p:cTn>
                              </p:par>
                            </p:childTnLst>
                          </p:cTn>
                        </p:par>
                        <p:par>
                          <p:cTn id="80" fill="hold">
                            <p:stCondLst>
                              <p:cond delay="2500"/>
                            </p:stCondLst>
                            <p:childTnLst>
                              <p:par>
                                <p:cTn id="81" presetID="1" presetClass="entr" presetSubtype="0" fill="hold" nodeType="afterEffect">
                                  <p:stCondLst>
                                    <p:cond delay="250"/>
                                  </p:stCondLst>
                                  <p:childTnLst>
                                    <p:set>
                                      <p:cBhvr>
                                        <p:cTn id="82" dur="1" fill="hold">
                                          <p:stCondLst>
                                            <p:cond delay="0"/>
                                          </p:stCondLst>
                                        </p:cTn>
                                        <p:tgtEl>
                                          <p:spTgt spid="18"/>
                                        </p:tgtEl>
                                        <p:attrNameLst>
                                          <p:attrName>style.visibility</p:attrName>
                                        </p:attrNameLst>
                                      </p:cBhvr>
                                      <p:to>
                                        <p:strVal val="visible"/>
                                      </p:to>
                                    </p:set>
                                  </p:childTnLst>
                                </p:cTn>
                              </p:par>
                            </p:childTnLst>
                          </p:cTn>
                        </p:par>
                        <p:par>
                          <p:cTn id="83" fill="hold">
                            <p:stCondLst>
                              <p:cond delay="2750"/>
                            </p:stCondLst>
                            <p:childTnLst>
                              <p:par>
                                <p:cTn id="84" presetID="1" presetClass="entr" presetSubtype="0" fill="hold" nodeType="afterEffect">
                                  <p:stCondLst>
                                    <p:cond delay="250"/>
                                  </p:stCondLst>
                                  <p:childTnLst>
                                    <p:set>
                                      <p:cBhvr>
                                        <p:cTn id="85" dur="1" fill="hold">
                                          <p:stCondLst>
                                            <p:cond delay="0"/>
                                          </p:stCondLst>
                                        </p:cTn>
                                        <p:tgtEl>
                                          <p:spTgt spid="11"/>
                                        </p:tgtEl>
                                        <p:attrNameLst>
                                          <p:attrName>style.visibility</p:attrName>
                                        </p:attrNameLst>
                                      </p:cBhvr>
                                      <p:to>
                                        <p:strVal val="visible"/>
                                      </p:to>
                                    </p:set>
                                  </p:childTnLst>
                                </p:cTn>
                              </p:par>
                            </p:childTnLst>
                          </p:cTn>
                        </p:par>
                        <p:par>
                          <p:cTn id="86" fill="hold">
                            <p:stCondLst>
                              <p:cond delay="3000"/>
                            </p:stCondLst>
                            <p:childTnLst>
                              <p:par>
                                <p:cTn id="87" presetID="1" presetClass="entr" presetSubtype="0" fill="hold" nodeType="afterEffect">
                                  <p:stCondLst>
                                    <p:cond delay="250"/>
                                  </p:stCondLst>
                                  <p:childTnLst>
                                    <p:set>
                                      <p:cBhvr>
                                        <p:cTn id="88" dur="1" fill="hold">
                                          <p:stCondLst>
                                            <p:cond delay="0"/>
                                          </p:stCondLst>
                                        </p:cTn>
                                        <p:tgtEl>
                                          <p:spTgt spid="12"/>
                                        </p:tgtEl>
                                        <p:attrNameLst>
                                          <p:attrName>style.visibility</p:attrName>
                                        </p:attrNameLst>
                                      </p:cBhvr>
                                      <p:to>
                                        <p:strVal val="visible"/>
                                      </p:to>
                                    </p:set>
                                  </p:childTnLst>
                                </p:cTn>
                              </p:par>
                            </p:childTnLst>
                          </p:cTn>
                        </p:par>
                        <p:par>
                          <p:cTn id="89" fill="hold">
                            <p:stCondLst>
                              <p:cond delay="3250"/>
                            </p:stCondLst>
                            <p:childTnLst>
                              <p:par>
                                <p:cTn id="90" presetID="1" presetClass="entr" presetSubtype="0" fill="hold" nodeType="afterEffect">
                                  <p:stCondLst>
                                    <p:cond delay="250"/>
                                  </p:stCondLst>
                                  <p:childTnLst>
                                    <p:set>
                                      <p:cBhvr>
                                        <p:cTn id="91" dur="1" fill="hold">
                                          <p:stCondLst>
                                            <p:cond delay="0"/>
                                          </p:stCondLst>
                                        </p:cTn>
                                        <p:tgtEl>
                                          <p:spTgt spid="9"/>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42"/>
                                        </p:tgtEl>
                                        <p:attrNameLst>
                                          <p:attrName>style.visibility</p:attrName>
                                        </p:attrNameLst>
                                      </p:cBhvr>
                                      <p:to>
                                        <p:strVal val="visible"/>
                                      </p:to>
                                    </p:set>
                                  </p:childTnLst>
                                </p:cTn>
                              </p:par>
                            </p:childTnLst>
                          </p:cTn>
                        </p:par>
                        <p:par>
                          <p:cTn id="96" fill="hold">
                            <p:stCondLst>
                              <p:cond delay="0"/>
                            </p:stCondLst>
                            <p:childTnLst>
                              <p:par>
                                <p:cTn id="97" presetID="1" presetClass="entr" presetSubtype="0" fill="hold" grpId="0" nodeType="afterEffect">
                                  <p:stCondLst>
                                    <p:cond delay="250"/>
                                  </p:stCondLst>
                                  <p:childTnLst>
                                    <p:set>
                                      <p:cBhvr>
                                        <p:cTn id="98" dur="1" fill="hold">
                                          <p:stCondLst>
                                            <p:cond delay="0"/>
                                          </p:stCondLst>
                                        </p:cTn>
                                        <p:tgtEl>
                                          <p:spTgt spid="21"/>
                                        </p:tgtEl>
                                        <p:attrNameLst>
                                          <p:attrName>style.visibility</p:attrName>
                                        </p:attrNameLst>
                                      </p:cBhvr>
                                      <p:to>
                                        <p:strVal val="visible"/>
                                      </p:to>
                                    </p:set>
                                  </p:childTnLst>
                                </p:cTn>
                              </p:par>
                            </p:childTnLst>
                          </p:cTn>
                        </p:par>
                        <p:par>
                          <p:cTn id="99" fill="hold">
                            <p:stCondLst>
                              <p:cond delay="250"/>
                            </p:stCondLst>
                            <p:childTnLst>
                              <p:par>
                                <p:cTn id="100" presetID="1" presetClass="entr" presetSubtype="0" fill="hold" nodeType="afterEffect">
                                  <p:stCondLst>
                                    <p:cond delay="250"/>
                                  </p:stCondLst>
                                  <p:childTnLst>
                                    <p:set>
                                      <p:cBhvr>
                                        <p:cTn id="101" dur="1" fill="hold">
                                          <p:stCondLst>
                                            <p:cond delay="0"/>
                                          </p:stCondLst>
                                        </p:cTn>
                                        <p:tgtEl>
                                          <p:spTgt spid="19"/>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8" presetClass="emph" presetSubtype="0" fill="hold" nodeType="clickEffect">
                                  <p:stCondLst>
                                    <p:cond delay="0"/>
                                  </p:stCondLst>
                                  <p:childTnLst>
                                    <p:animRot by="21600000">
                                      <p:cBhvr>
                                        <p:cTn id="105" dur="2000" fill="hold"/>
                                        <p:tgtEl>
                                          <p:spTgt spid="19"/>
                                        </p:tgtEl>
                                        <p:attrNameLst>
                                          <p:attrName>r</p:attrName>
                                        </p:attrNameLst>
                                      </p:cBhvr>
                                    </p:animRo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43"/>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nodeType="clickEffect">
                                  <p:stCondLst>
                                    <p:cond delay="0"/>
                                  </p:stCondLst>
                                  <p:childTnLst>
                                    <p:set>
                                      <p:cBhvr>
                                        <p:cTn id="113" dur="1" fill="hold">
                                          <p:stCondLst>
                                            <p:cond delay="0"/>
                                          </p:stCondLst>
                                        </p:cTn>
                                        <p:tgtEl>
                                          <p:spTgt spid="23"/>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p:bldP spid="43" grpId="0" animBg="1"/>
      <p:bldP spid="45" grpId="0" animBg="1"/>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&amp; Help Needed!</a:t>
            </a:r>
            <a:endParaRPr lang="en-US" dirty="0"/>
          </a:p>
        </p:txBody>
      </p:sp>
      <p:sp>
        <p:nvSpPr>
          <p:cNvPr id="3" name="Content Placeholder 2"/>
          <p:cNvSpPr>
            <a:spLocks noGrp="1"/>
          </p:cNvSpPr>
          <p:nvPr>
            <p:ph idx="1"/>
          </p:nvPr>
        </p:nvSpPr>
        <p:spPr/>
        <p:txBody>
          <a:bodyPr/>
          <a:lstStyle/>
          <a:p>
            <a:r>
              <a:rPr lang="en-US" dirty="0" smtClean="0"/>
              <a:t>Getting Users</a:t>
            </a:r>
          </a:p>
          <a:p>
            <a:r>
              <a:rPr lang="en-US" dirty="0" smtClean="0"/>
              <a:t>Creating engagement around company FB page</a:t>
            </a:r>
          </a:p>
          <a:p>
            <a:endParaRPr lang="en-US" dirty="0" smtClean="0"/>
          </a:p>
        </p:txBody>
      </p:sp>
      <p:pic>
        <p:nvPicPr>
          <p:cNvPr id="4" name="Picture 3" descr="jumbas_3bvector.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564011" y="6331337"/>
            <a:ext cx="1579989" cy="52666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68418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ogo2.png"/>
          <p:cNvPicPr>
            <a:picLocks noChangeAspect="1"/>
          </p:cNvPicPr>
          <p:nvPr/>
        </p:nvPicPr>
        <p:blipFill>
          <a:blip r:embed="rId2"/>
          <a:stretch>
            <a:fillRect/>
          </a:stretch>
        </p:blipFill>
        <p:spPr>
          <a:xfrm>
            <a:off x="1866023" y="556463"/>
            <a:ext cx="5435600" cy="1905000"/>
          </a:xfrm>
          <a:prstGeom prst="rect">
            <a:avLst/>
          </a:prstGeom>
        </p:spPr>
      </p:pic>
      <p:cxnSp>
        <p:nvCxnSpPr>
          <p:cNvPr id="6" name="Straight Connector 5"/>
          <p:cNvCxnSpPr/>
          <p:nvPr/>
        </p:nvCxnSpPr>
        <p:spPr>
          <a:xfrm>
            <a:off x="1143000" y="27432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36554" y="3195460"/>
            <a:ext cx="4616451" cy="2862300"/>
          </a:xfrm>
          <a:prstGeom prst="rect">
            <a:avLst/>
          </a:prstGeom>
          <a:noFill/>
        </p:spPr>
        <p:txBody>
          <a:bodyPr wrap="square" lIns="91416" tIns="45709" rIns="91416" bIns="45709" rtlCol="0">
            <a:spAutoFit/>
          </a:bodyPr>
          <a:lstStyle/>
          <a:p>
            <a:pPr algn="ctr"/>
            <a:r>
              <a:rPr lang="en-US" sz="3200" dirty="0">
                <a:latin typeface="Myriad Pro Semibold"/>
                <a:cs typeface="Myriad Pro Semibold"/>
              </a:rPr>
              <a:t>In The Weeds</a:t>
            </a:r>
            <a:r>
              <a:rPr lang="en-US" sz="3200" dirty="0" smtClean="0">
                <a:latin typeface="Myriad Pro Semibold"/>
                <a:cs typeface="Myriad Pro Semibold"/>
              </a:rPr>
              <a:t>: </a:t>
            </a:r>
          </a:p>
          <a:p>
            <a:pPr algn="ctr"/>
            <a:r>
              <a:rPr lang="en-US" sz="3200" dirty="0" smtClean="0">
                <a:latin typeface="Myriad Pro Semibold"/>
                <a:cs typeface="Myriad Pro Semibold"/>
              </a:rPr>
              <a:t>A Masochist's Guide to Managing Scope</a:t>
            </a:r>
          </a:p>
          <a:p>
            <a:pPr algn="ctr"/>
            <a:endParaRPr lang="en-US" sz="3200" dirty="0" smtClean="0">
              <a:latin typeface="Myriad Pro Semibold"/>
              <a:cs typeface="Myriad Pro Semibold"/>
            </a:endParaRPr>
          </a:p>
          <a:p>
            <a:pPr algn="ctr"/>
            <a:r>
              <a:rPr lang="en-US" sz="3200" dirty="0" smtClean="0"/>
              <a:t>Tyler Bye</a:t>
            </a:r>
          </a:p>
          <a:p>
            <a:pPr algn="ctr"/>
            <a:r>
              <a:rPr lang="en-US" sz="2000" dirty="0" smtClean="0"/>
              <a:t>Managing Partner, </a:t>
            </a:r>
            <a:r>
              <a:rPr lang="en-US" sz="2000" dirty="0" err="1" smtClean="0"/>
              <a:t>Protoven</a:t>
            </a:r>
            <a:endParaRPr lang="en-US" sz="2000" dirty="0">
              <a:latin typeface="Myriad Pro Semibold"/>
              <a:cs typeface="Myriad Pro Semibold"/>
            </a:endParaRPr>
          </a:p>
        </p:txBody>
      </p:sp>
      <p:pic>
        <p:nvPicPr>
          <p:cNvPr id="8" name="Picture 7"/>
          <p:cNvPicPr>
            <a:picLocks noChangeAspect="1"/>
          </p:cNvPicPr>
          <p:nvPr/>
        </p:nvPicPr>
        <p:blipFill>
          <a:blip r:embed="rId3"/>
          <a:stretch>
            <a:fillRect/>
          </a:stretch>
        </p:blipFill>
        <p:spPr>
          <a:xfrm>
            <a:off x="5689600" y="3195459"/>
            <a:ext cx="2313125" cy="347185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logo2.png"/>
          <p:cNvPicPr>
            <a:picLocks noChangeAspect="1"/>
          </p:cNvPicPr>
          <p:nvPr/>
        </p:nvPicPr>
        <p:blipFill>
          <a:blip r:embed="rId2"/>
          <a:stretch>
            <a:fillRect/>
          </a:stretch>
        </p:blipFill>
        <p:spPr>
          <a:xfrm>
            <a:off x="1866023" y="556463"/>
            <a:ext cx="5435600" cy="1905000"/>
          </a:xfrm>
          <a:prstGeom prst="rect">
            <a:avLst/>
          </a:prstGeom>
        </p:spPr>
      </p:pic>
      <p:cxnSp>
        <p:nvCxnSpPr>
          <p:cNvPr id="15" name="Straight Connector 14"/>
          <p:cNvCxnSpPr/>
          <p:nvPr/>
        </p:nvCxnSpPr>
        <p:spPr>
          <a:xfrm>
            <a:off x="1143000" y="27432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167596" y="2921000"/>
            <a:ext cx="4910744" cy="523198"/>
          </a:xfrm>
          <a:prstGeom prst="rect">
            <a:avLst/>
          </a:prstGeom>
          <a:noFill/>
        </p:spPr>
        <p:txBody>
          <a:bodyPr wrap="square" lIns="91416" tIns="45709" rIns="91416" bIns="45709" rtlCol="0">
            <a:spAutoFit/>
          </a:bodyPr>
          <a:lstStyle/>
          <a:p>
            <a:pPr algn="ctr"/>
            <a:r>
              <a:rPr lang="en-US" sz="2800" dirty="0" err="1">
                <a:latin typeface="Myriad Pro Semibold"/>
                <a:cs typeface="Myriad Pro Semibold"/>
              </a:rPr>
              <a:t>LaunchUp</a:t>
            </a:r>
            <a:r>
              <a:rPr lang="en-US" sz="2800" dirty="0">
                <a:latin typeface="Myriad Pro Semibold"/>
                <a:cs typeface="Myriad Pro Semibold"/>
              </a:rPr>
              <a:t> </a:t>
            </a:r>
            <a:r>
              <a:rPr lang="en-US" sz="2800" dirty="0" smtClean="0">
                <a:latin typeface="Myriad Pro Semibold"/>
                <a:cs typeface="Myriad Pro Semibold"/>
              </a:rPr>
              <a:t>#20 Supporters</a:t>
            </a:r>
            <a:endParaRPr lang="en-US" sz="2800" dirty="0">
              <a:latin typeface="Myriad Pro Semibold"/>
              <a:cs typeface="Myriad Pro Semibold"/>
            </a:endParaRPr>
          </a:p>
        </p:txBody>
      </p:sp>
      <p:pic>
        <p:nvPicPr>
          <p:cNvPr id="19" name="Picture 18" descr="Doba-Small.gif"/>
          <p:cNvPicPr>
            <a:picLocks noChangeAspect="1"/>
          </p:cNvPicPr>
          <p:nvPr/>
        </p:nvPicPr>
        <p:blipFill>
          <a:blip r:embed="rId3"/>
          <a:stretch>
            <a:fillRect/>
          </a:stretch>
        </p:blipFill>
        <p:spPr>
          <a:xfrm>
            <a:off x="1585271" y="4126494"/>
            <a:ext cx="2387600" cy="571500"/>
          </a:xfrm>
          <a:prstGeom prst="rect">
            <a:avLst/>
          </a:prstGeom>
        </p:spPr>
      </p:pic>
      <p:pic>
        <p:nvPicPr>
          <p:cNvPr id="20" name="Picture 19" descr="gm_logo.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622975" y="5910116"/>
            <a:ext cx="1531617" cy="1148713"/>
          </a:xfrm>
          <a:prstGeom prst="rect">
            <a:avLst/>
          </a:prstGeom>
        </p:spPr>
      </p:pic>
      <p:cxnSp>
        <p:nvCxnSpPr>
          <p:cNvPr id="21" name="Straight Connector 20"/>
          <p:cNvCxnSpPr/>
          <p:nvPr/>
        </p:nvCxnSpPr>
        <p:spPr>
          <a:xfrm>
            <a:off x="2438400" y="5432424"/>
            <a:ext cx="4572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769792" y="5665624"/>
            <a:ext cx="5706352" cy="373659"/>
          </a:xfrm>
          <a:prstGeom prst="rect">
            <a:avLst/>
          </a:prstGeom>
          <a:noFill/>
        </p:spPr>
        <p:txBody>
          <a:bodyPr wrap="square" lIns="91416" tIns="45709" rIns="91416" bIns="45709" rtlCol="0">
            <a:spAutoFit/>
          </a:bodyPr>
          <a:lstStyle/>
          <a:p>
            <a:pPr algn="ctr"/>
            <a:r>
              <a:rPr lang="en-US" dirty="0">
                <a:latin typeface="Myriad Pro"/>
                <a:cs typeface="Myriad Pro"/>
              </a:rPr>
              <a:t>Special thanks to </a:t>
            </a:r>
            <a:r>
              <a:rPr lang="en-US" dirty="0" err="1">
                <a:latin typeface="Myriad Pro"/>
                <a:cs typeface="Myriad Pro"/>
              </a:rPr>
              <a:t>LaunchUp</a:t>
            </a:r>
            <a:r>
              <a:rPr lang="en-US" dirty="0">
                <a:latin typeface="Myriad Pro"/>
                <a:cs typeface="Myriad Pro"/>
              </a:rPr>
              <a:t> </a:t>
            </a:r>
            <a:r>
              <a:rPr lang="en-US" dirty="0" smtClean="0">
                <a:latin typeface="Myriad Pro"/>
                <a:cs typeface="Myriad Pro"/>
              </a:rPr>
              <a:t>Service </a:t>
            </a:r>
            <a:r>
              <a:rPr lang="en-US" dirty="0">
                <a:latin typeface="Myriad Pro"/>
                <a:cs typeface="Myriad Pro"/>
              </a:rPr>
              <a:t>Providers:</a:t>
            </a:r>
          </a:p>
        </p:txBody>
      </p:sp>
      <p:pic>
        <p:nvPicPr>
          <p:cNvPr id="23" name="Picture 22" descr="mustache-logo.png"/>
          <p:cNvPicPr>
            <a:picLocks noChangeAspect="1"/>
          </p:cNvPicPr>
          <p:nvPr/>
        </p:nvPicPr>
        <p:blipFill>
          <a:blip r:embed="rId6"/>
          <a:stretch>
            <a:fillRect/>
          </a:stretch>
        </p:blipFill>
        <p:spPr>
          <a:xfrm>
            <a:off x="3244869" y="6139131"/>
            <a:ext cx="1616075" cy="655379"/>
          </a:xfrm>
          <a:prstGeom prst="rect">
            <a:avLst/>
          </a:prstGeom>
        </p:spPr>
      </p:pic>
      <p:pic>
        <p:nvPicPr>
          <p:cNvPr id="12" name="Picture 11"/>
          <p:cNvPicPr>
            <a:picLocks noChangeAspect="1"/>
          </p:cNvPicPr>
          <p:nvPr/>
        </p:nvPicPr>
        <p:blipFill>
          <a:blip r:embed="rId7"/>
          <a:stretch>
            <a:fillRect/>
          </a:stretch>
        </p:blipFill>
        <p:spPr>
          <a:xfrm>
            <a:off x="4956634" y="3935526"/>
            <a:ext cx="2519510" cy="982609"/>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7" name="Rectangle 1"/>
          <p:cNvSpPr>
            <a:spLocks/>
          </p:cNvSpPr>
          <p:nvPr/>
        </p:nvSpPr>
        <p:spPr bwMode="auto">
          <a:xfrm>
            <a:off x="3124200" y="6405563"/>
            <a:ext cx="2908300" cy="266700"/>
          </a:xfrm>
          <a:prstGeom prst="rect">
            <a:avLst/>
          </a:prstGeom>
          <a:noFill/>
          <a:ln w="12700" cap="rnd">
            <a:noFill/>
            <a:round/>
            <a:headEnd type="none" w="med" len="med"/>
            <a:tailEnd type="none" w="med" len="med"/>
          </a:ln>
        </p:spPr>
        <p:txBody>
          <a:bodyPr lIns="38100" tIns="38100" rIns="38100" bIns="38100" anchor="ctr">
            <a:prstTxWarp prst="textNoShape">
              <a:avLst/>
            </a:prstTxWarp>
          </a:bodyPr>
          <a:lstStyle/>
          <a:p>
            <a:r>
              <a:rPr lang="en-US" sz="1200">
                <a:solidFill>
                  <a:srgbClr val="878787"/>
                </a:solidFill>
                <a:latin typeface="Lucida Grande" charset="0"/>
                <a:ea typeface="Lucida Grande" charset="0"/>
                <a:cs typeface="Lucida Grande" charset="0"/>
                <a:sym typeface="Lucida Grande" charset="0"/>
              </a:rPr>
              <a:t>Event Espresso, LLC. Copyright 2011</a:t>
            </a:r>
          </a:p>
        </p:txBody>
      </p:sp>
      <p:sp>
        <p:nvSpPr>
          <p:cNvPr id="4098" name="Rectangle 2"/>
          <p:cNvSpPr>
            <a:spLocks noChangeArrowheads="1"/>
          </p:cNvSpPr>
          <p:nvPr>
            <p:ph type="body" idx="1"/>
          </p:nvPr>
        </p:nvSpPr>
        <p:spPr>
          <a:ln/>
        </p:spPr>
        <p:txBody>
          <a:bodyPr/>
          <a:lstStyle/>
          <a:p>
            <a:pPr>
              <a:spcBef>
                <a:spcPct val="0"/>
              </a:spcBef>
            </a:pPr>
            <a:endParaRPr lang="en-US"/>
          </a:p>
        </p:txBody>
      </p:sp>
      <p:pic>
        <p:nvPicPr>
          <p:cNvPr id="4099" name="Picture 3"/>
          <p:cNvPicPr>
            <a:picLocks noChangeAspect="1" noChangeArrowheads="1"/>
          </p:cNvPicPr>
          <p:nvPr/>
        </p:nvPicPr>
        <p:blipFill>
          <a:blip r:embed="rId2"/>
          <a:srcRect/>
          <a:stretch>
            <a:fillRect/>
          </a:stretch>
        </p:blipFill>
        <p:spPr bwMode="auto">
          <a:xfrm>
            <a:off x="12700" y="3175"/>
            <a:ext cx="9142413" cy="6850063"/>
          </a:xfrm>
          <a:prstGeom prst="rect">
            <a:avLst/>
          </a:prstGeom>
          <a:noFill/>
          <a:ln w="12700" cap="rnd">
            <a:noFill/>
            <a:round/>
            <a:headEnd/>
            <a:tailEnd/>
          </a:ln>
        </p:spPr>
      </p:pic>
      <p:sp>
        <p:nvSpPr>
          <p:cNvPr id="4100" name="Rectangle 4"/>
          <p:cNvSpPr>
            <a:spLocks/>
          </p:cNvSpPr>
          <p:nvPr/>
        </p:nvSpPr>
        <p:spPr bwMode="auto">
          <a:xfrm>
            <a:off x="1168404" y="3886200"/>
            <a:ext cx="6413500" cy="1752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algn="ctr">
              <a:spcBef>
                <a:spcPts val="763"/>
              </a:spcBef>
            </a:pPr>
            <a:r>
              <a:rPr lang="en-US" sz="3200" dirty="0">
                <a:solidFill>
                  <a:srgbClr val="595959"/>
                </a:solidFill>
                <a:latin typeface="Lucida Grande" charset="0"/>
                <a:ea typeface="Lucida Grande" charset="0"/>
                <a:cs typeface="Lucida Grande" charset="0"/>
                <a:sym typeface="Lucida Grande" charset="0"/>
              </a:rPr>
              <a:t>Seth </a:t>
            </a:r>
            <a:r>
              <a:rPr lang="en-US" sz="3200" dirty="0" err="1">
                <a:solidFill>
                  <a:srgbClr val="595959"/>
                </a:solidFill>
                <a:latin typeface="Lucida Grande" charset="0"/>
                <a:ea typeface="Lucida Grande" charset="0"/>
                <a:cs typeface="Lucida Grande" charset="0"/>
                <a:sym typeface="Lucida Grande" charset="0"/>
              </a:rPr>
              <a:t>Shoultes</a:t>
            </a:r>
            <a:endParaRPr lang="en-US" sz="3200" dirty="0">
              <a:solidFill>
                <a:srgbClr val="595959"/>
              </a:solidFill>
              <a:latin typeface="Lucida Grande" charset="0"/>
              <a:ea typeface="Lucida Grande" charset="0"/>
              <a:cs typeface="Lucida Grande" charset="0"/>
              <a:sym typeface="Lucida Grande" charset="0"/>
            </a:endParaRPr>
          </a:p>
          <a:p>
            <a:pPr algn="ctr">
              <a:spcBef>
                <a:spcPts val="763"/>
              </a:spcBef>
            </a:pPr>
            <a:r>
              <a:rPr lang="en-US" sz="3200" dirty="0">
                <a:solidFill>
                  <a:srgbClr val="595959"/>
                </a:solidFill>
                <a:latin typeface="Lucida Grande" charset="0"/>
                <a:ea typeface="Lucida Grande" charset="0"/>
                <a:cs typeface="Lucida Grande" charset="0"/>
                <a:sym typeface="Lucida Grande" charset="0"/>
              </a:rPr>
              <a:t>Garth </a:t>
            </a:r>
            <a:r>
              <a:rPr lang="en-US" sz="3200" dirty="0" err="1">
                <a:solidFill>
                  <a:srgbClr val="595959"/>
                </a:solidFill>
                <a:latin typeface="Lucida Grande" charset="0"/>
                <a:ea typeface="Lucida Grande" charset="0"/>
                <a:cs typeface="Lucida Grande" charset="0"/>
                <a:sym typeface="Lucida Grande" charset="0"/>
              </a:rPr>
              <a:t>Koyle</a:t>
            </a:r>
            <a:endParaRPr lang="en-US" sz="3200" dirty="0">
              <a:solidFill>
                <a:srgbClr val="595959"/>
              </a:solidFill>
              <a:latin typeface="Lucida Grande" charset="0"/>
              <a:ea typeface="Lucida Grande" charset="0"/>
              <a:cs typeface="Lucida Grande" charset="0"/>
              <a:sym typeface="Lucida Grande" charset="0"/>
            </a:endParaRPr>
          </a:p>
        </p:txBody>
      </p:sp>
      <p:pic>
        <p:nvPicPr>
          <p:cNvPr id="4101" name="Picture 5"/>
          <p:cNvPicPr>
            <a:picLocks noChangeAspect="1" noChangeArrowheads="1"/>
          </p:cNvPicPr>
          <p:nvPr/>
        </p:nvPicPr>
        <p:blipFill>
          <a:blip r:embed="rId3"/>
          <a:srcRect/>
          <a:stretch>
            <a:fillRect/>
          </a:stretch>
        </p:blipFill>
        <p:spPr bwMode="auto">
          <a:xfrm>
            <a:off x="1981200" y="1752600"/>
            <a:ext cx="5715000" cy="2028825"/>
          </a:xfrm>
          <a:prstGeom prst="rect">
            <a:avLst/>
          </a:prstGeom>
          <a:noFill/>
          <a:ln w="12700" cap="rnd">
            <a:noFill/>
            <a:round/>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srcRect/>
          <a:stretch>
            <a:fillRect/>
          </a:stretch>
        </p:blipFill>
        <p:spPr bwMode="auto">
          <a:xfrm>
            <a:off x="0" y="3175"/>
            <a:ext cx="9142413" cy="6850063"/>
          </a:xfrm>
          <a:prstGeom prst="rect">
            <a:avLst/>
          </a:prstGeom>
          <a:noFill/>
          <a:ln w="12700" cap="rnd">
            <a:noFill/>
            <a:round/>
            <a:headEnd/>
            <a:tailEnd/>
          </a:ln>
        </p:spPr>
      </p:pic>
      <p:sp>
        <p:nvSpPr>
          <p:cNvPr id="5122" name="Rectangle 2"/>
          <p:cNvSpPr>
            <a:spLocks/>
          </p:cNvSpPr>
          <p:nvPr/>
        </p:nvSpPr>
        <p:spPr bwMode="auto">
          <a:xfrm>
            <a:off x="838200" y="5867400"/>
            <a:ext cx="1536700" cy="609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sz="1800">
                <a:solidFill>
                  <a:schemeClr val="tx1"/>
                </a:solidFill>
                <a:latin typeface="Lucida Grande" charset="0"/>
                <a:ea typeface="Lucida Grande" charset="0"/>
                <a:cs typeface="Lucida Grande" charset="0"/>
                <a:sym typeface="Lucida Grande" charset="0"/>
              </a:rPr>
              <a:t>Manual</a:t>
            </a:r>
            <a:br>
              <a:rPr lang="en-US" sz="1800">
                <a:solidFill>
                  <a:schemeClr val="tx1"/>
                </a:solidFill>
                <a:latin typeface="Lucida Grande" charset="0"/>
                <a:ea typeface="Lucida Grande" charset="0"/>
                <a:cs typeface="Lucida Grande" charset="0"/>
                <a:sym typeface="Lucida Grande" charset="0"/>
              </a:rPr>
            </a:br>
            <a:r>
              <a:rPr lang="en-US" sz="1800">
                <a:solidFill>
                  <a:schemeClr val="tx1"/>
                </a:solidFill>
                <a:latin typeface="Lucida Grande" charset="0"/>
                <a:ea typeface="Lucida Grande" charset="0"/>
                <a:cs typeface="Lucida Grande" charset="0"/>
                <a:sym typeface="Lucida Grande" charset="0"/>
              </a:rPr>
              <a:t>Registration</a:t>
            </a:r>
          </a:p>
        </p:txBody>
      </p:sp>
      <p:sp>
        <p:nvSpPr>
          <p:cNvPr id="5123" name="Rectangle 3"/>
          <p:cNvSpPr>
            <a:spLocks/>
          </p:cNvSpPr>
          <p:nvPr/>
        </p:nvSpPr>
        <p:spPr bwMode="auto">
          <a:xfrm>
            <a:off x="3886200" y="5867400"/>
            <a:ext cx="1536700" cy="609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sz="1800">
                <a:solidFill>
                  <a:schemeClr val="tx1"/>
                </a:solidFill>
                <a:latin typeface="Lucida Grande" charset="0"/>
                <a:ea typeface="Lucida Grande" charset="0"/>
                <a:cs typeface="Lucida Grande" charset="0"/>
                <a:sym typeface="Lucida Grande" charset="0"/>
              </a:rPr>
              <a:t>Custom Built</a:t>
            </a:r>
            <a:br>
              <a:rPr lang="en-US" sz="1800">
                <a:solidFill>
                  <a:schemeClr val="tx1"/>
                </a:solidFill>
                <a:latin typeface="Lucida Grande" charset="0"/>
                <a:ea typeface="Lucida Grande" charset="0"/>
                <a:cs typeface="Lucida Grande" charset="0"/>
                <a:sym typeface="Lucida Grande" charset="0"/>
              </a:rPr>
            </a:br>
            <a:r>
              <a:rPr lang="en-US" sz="1800">
                <a:solidFill>
                  <a:schemeClr val="tx1"/>
                </a:solidFill>
                <a:latin typeface="Lucida Grande" charset="0"/>
                <a:ea typeface="Lucida Grande" charset="0"/>
                <a:cs typeface="Lucida Grande" charset="0"/>
                <a:sym typeface="Lucida Grande" charset="0"/>
              </a:rPr>
              <a:t>System</a:t>
            </a:r>
          </a:p>
        </p:txBody>
      </p:sp>
      <p:sp>
        <p:nvSpPr>
          <p:cNvPr id="5124" name="Rectangle 4"/>
          <p:cNvSpPr>
            <a:spLocks/>
          </p:cNvSpPr>
          <p:nvPr/>
        </p:nvSpPr>
        <p:spPr bwMode="auto">
          <a:xfrm>
            <a:off x="6629400" y="5867400"/>
            <a:ext cx="1536700" cy="609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sz="1800">
                <a:solidFill>
                  <a:schemeClr val="tx1"/>
                </a:solidFill>
                <a:latin typeface="Lucida Grande" charset="0"/>
                <a:ea typeface="Lucida Grande" charset="0"/>
                <a:cs typeface="Lucida Grande" charset="0"/>
                <a:sym typeface="Lucida Grande" charset="0"/>
              </a:rPr>
              <a:t>Third-Party</a:t>
            </a:r>
            <a:br>
              <a:rPr lang="en-US" sz="1800">
                <a:solidFill>
                  <a:schemeClr val="tx1"/>
                </a:solidFill>
                <a:latin typeface="Lucida Grande" charset="0"/>
                <a:ea typeface="Lucida Grande" charset="0"/>
                <a:cs typeface="Lucida Grande" charset="0"/>
                <a:sym typeface="Lucida Grande" charset="0"/>
              </a:rPr>
            </a:br>
            <a:r>
              <a:rPr lang="en-US" sz="1800">
                <a:solidFill>
                  <a:schemeClr val="tx1"/>
                </a:solidFill>
                <a:latin typeface="Lucida Grande" charset="0"/>
                <a:ea typeface="Lucida Grande" charset="0"/>
                <a:cs typeface="Lucida Grande" charset="0"/>
                <a:sym typeface="Lucida Grande" charset="0"/>
              </a:rPr>
              <a:t>Service</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srcRect/>
          <a:stretch>
            <a:fillRect/>
          </a:stretch>
        </p:blipFill>
        <p:spPr bwMode="auto">
          <a:xfrm>
            <a:off x="0" y="3175"/>
            <a:ext cx="9142413" cy="6850063"/>
          </a:xfrm>
          <a:prstGeom prst="rect">
            <a:avLst/>
          </a:prstGeom>
          <a:noFill/>
          <a:ln w="12700" cap="rnd">
            <a:noFill/>
            <a:round/>
            <a:headEnd/>
            <a:tailEnd/>
          </a:ln>
        </p:spPr>
      </p:pic>
      <p:sp>
        <p:nvSpPr>
          <p:cNvPr id="8194" name="Rectangle 2"/>
          <p:cNvSpPr>
            <a:spLocks/>
          </p:cNvSpPr>
          <p:nvPr/>
        </p:nvSpPr>
        <p:spPr bwMode="auto">
          <a:xfrm>
            <a:off x="152400" y="4572000"/>
            <a:ext cx="2070100" cy="11430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sz="1800">
                <a:solidFill>
                  <a:srgbClr val="0C0C0C"/>
                </a:solidFill>
                <a:latin typeface="Lucida Grande" charset="0"/>
                <a:ea typeface="Lucida Grande" charset="0"/>
                <a:cs typeface="Lucida Grande" charset="0"/>
                <a:sym typeface="Lucida Grande" charset="0"/>
              </a:rPr>
              <a:t>WordPress Content Management System (Free)</a:t>
            </a:r>
          </a:p>
        </p:txBody>
      </p:sp>
      <p:sp>
        <p:nvSpPr>
          <p:cNvPr id="8195" name="Rectangle 3"/>
          <p:cNvSpPr>
            <a:spLocks/>
          </p:cNvSpPr>
          <p:nvPr/>
        </p:nvSpPr>
        <p:spPr bwMode="auto">
          <a:xfrm>
            <a:off x="2667000" y="4572000"/>
            <a:ext cx="3441700" cy="8763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sz="1800">
                <a:solidFill>
                  <a:srgbClr val="0C0C0C"/>
                </a:solidFill>
                <a:latin typeface="Lucida Grande" charset="0"/>
                <a:ea typeface="Lucida Grande" charset="0"/>
                <a:cs typeface="Lucida Grande" charset="0"/>
                <a:sym typeface="Lucida Grande" charset="0"/>
              </a:rPr>
              <a:t>Event Registration</a:t>
            </a:r>
            <a:br>
              <a:rPr lang="en-US" sz="1800">
                <a:solidFill>
                  <a:srgbClr val="0C0C0C"/>
                </a:solidFill>
                <a:latin typeface="Lucida Grande" charset="0"/>
                <a:ea typeface="Lucida Grande" charset="0"/>
                <a:cs typeface="Lucida Grande" charset="0"/>
                <a:sym typeface="Lucida Grande" charset="0"/>
              </a:rPr>
            </a:br>
            <a:r>
              <a:rPr lang="en-US" sz="1800">
                <a:solidFill>
                  <a:srgbClr val="0C0C0C"/>
                </a:solidFill>
                <a:latin typeface="Lucida Grande" charset="0"/>
                <a:ea typeface="Lucida Grande" charset="0"/>
                <a:cs typeface="Lucida Grande" charset="0"/>
                <a:sym typeface="Lucida Grande" charset="0"/>
              </a:rPr>
              <a:t>Attendee Management</a:t>
            </a:r>
            <a:br>
              <a:rPr lang="en-US" sz="1800">
                <a:solidFill>
                  <a:srgbClr val="0C0C0C"/>
                </a:solidFill>
                <a:latin typeface="Lucida Grande" charset="0"/>
                <a:ea typeface="Lucida Grande" charset="0"/>
                <a:cs typeface="Lucida Grande" charset="0"/>
                <a:sym typeface="Lucida Grande" charset="0"/>
              </a:rPr>
            </a:br>
            <a:r>
              <a:rPr lang="en-US" sz="1800">
                <a:solidFill>
                  <a:srgbClr val="0C0C0C"/>
                </a:solidFill>
                <a:latin typeface="Lucida Grande" charset="0"/>
                <a:ea typeface="Lucida Grande" charset="0"/>
                <a:cs typeface="Lucida Grande" charset="0"/>
                <a:sym typeface="Lucida Grande" charset="0"/>
              </a:rPr>
              <a:t>$89.95</a:t>
            </a:r>
          </a:p>
        </p:txBody>
      </p:sp>
      <p:sp>
        <p:nvSpPr>
          <p:cNvPr id="8196" name="Rectangle 4"/>
          <p:cNvSpPr>
            <a:spLocks/>
          </p:cNvSpPr>
          <p:nvPr/>
        </p:nvSpPr>
        <p:spPr bwMode="auto">
          <a:xfrm>
            <a:off x="6705600" y="4572000"/>
            <a:ext cx="2451100" cy="11430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sz="1800">
                <a:solidFill>
                  <a:srgbClr val="0C0C0C"/>
                </a:solidFill>
                <a:latin typeface="Lucida Grande" charset="0"/>
                <a:ea typeface="Lucida Grande" charset="0"/>
                <a:cs typeface="Lucida Grande" charset="0"/>
                <a:sym typeface="Lucida Grande" charset="0"/>
              </a:rPr>
              <a:t>Savings </a:t>
            </a:r>
            <a:endParaRPr lang="en-US" sz="1800">
              <a:solidFill>
                <a:schemeClr val="tx1"/>
              </a:solidFill>
              <a:latin typeface="Lucida Grande" charset="0"/>
              <a:ea typeface="Lucida Grande" charset="0"/>
              <a:cs typeface="Lucida Grande" charset="0"/>
              <a:sym typeface="Lucida Grande" charset="0"/>
            </a:endParaRPr>
          </a:p>
          <a:p>
            <a:r>
              <a:rPr lang="en-US" sz="1800">
                <a:solidFill>
                  <a:srgbClr val="0C0C0C"/>
                </a:solidFill>
                <a:latin typeface="Lucida Grande" charset="0"/>
                <a:ea typeface="Lucida Grande" charset="0"/>
                <a:cs typeface="Lucida Grande" charset="0"/>
                <a:sym typeface="Lucida Grande" charset="0"/>
              </a:rPr>
              <a:t>Many Features</a:t>
            </a:r>
            <a:br>
              <a:rPr lang="en-US" sz="1800">
                <a:solidFill>
                  <a:srgbClr val="0C0C0C"/>
                </a:solidFill>
                <a:latin typeface="Lucida Grande" charset="0"/>
                <a:ea typeface="Lucida Grande" charset="0"/>
                <a:cs typeface="Lucida Grande" charset="0"/>
                <a:sym typeface="Lucida Grande" charset="0"/>
              </a:rPr>
            </a:br>
            <a:r>
              <a:rPr lang="en-US" sz="1800">
                <a:solidFill>
                  <a:srgbClr val="0C0C0C"/>
                </a:solidFill>
                <a:latin typeface="Lucida Grande" charset="0"/>
                <a:ea typeface="Lucida Grande" charset="0"/>
                <a:cs typeface="Lucida Grande" charset="0"/>
                <a:sym typeface="Lucida Grande" charset="0"/>
              </a:rPr>
              <a:t>Unlimited Use</a:t>
            </a:r>
            <a:endParaRPr lang="en-US" sz="1800">
              <a:solidFill>
                <a:schemeClr val="tx1"/>
              </a:solidFill>
              <a:latin typeface="Lucida Grande" charset="0"/>
              <a:ea typeface="Lucida Grande" charset="0"/>
              <a:cs typeface="Lucida Grande" charset="0"/>
              <a:sym typeface="Lucida Grande" charset="0"/>
            </a:endParaRPr>
          </a:p>
          <a:p>
            <a:r>
              <a:rPr lang="en-US" sz="1800">
                <a:solidFill>
                  <a:srgbClr val="0C0C0C"/>
                </a:solidFill>
                <a:latin typeface="Lucida Grande" charset="0"/>
                <a:ea typeface="Lucida Grande" charset="0"/>
                <a:cs typeface="Lucida Grande" charset="0"/>
                <a:sym typeface="Lucida Grande" charset="0"/>
              </a:rPr>
              <a:t>Customizable</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1" name="Rectangle 1"/>
          <p:cNvSpPr>
            <a:spLocks/>
          </p:cNvSpPr>
          <p:nvPr/>
        </p:nvSpPr>
        <p:spPr bwMode="auto">
          <a:xfrm>
            <a:off x="3124200" y="6405563"/>
            <a:ext cx="2908300" cy="266700"/>
          </a:xfrm>
          <a:prstGeom prst="rect">
            <a:avLst/>
          </a:prstGeom>
          <a:noFill/>
          <a:ln w="12700" cap="rnd">
            <a:noFill/>
            <a:round/>
            <a:headEnd type="none" w="med" len="med"/>
            <a:tailEnd type="none" w="med" len="med"/>
          </a:ln>
        </p:spPr>
        <p:txBody>
          <a:bodyPr lIns="38100" tIns="38100" rIns="38100" bIns="38100" anchor="ctr">
            <a:prstTxWarp prst="textNoShape">
              <a:avLst/>
            </a:prstTxWarp>
          </a:bodyPr>
          <a:lstStyle/>
          <a:p>
            <a:r>
              <a:rPr lang="en-US" sz="1200">
                <a:solidFill>
                  <a:srgbClr val="878787"/>
                </a:solidFill>
                <a:latin typeface="Lucida Grande" charset="0"/>
                <a:ea typeface="Lucida Grande" charset="0"/>
                <a:cs typeface="Lucida Grande" charset="0"/>
                <a:sym typeface="Lucida Grande" charset="0"/>
              </a:rPr>
              <a:t>Event Espresso, LLC. Copyright 2011</a:t>
            </a:r>
          </a:p>
        </p:txBody>
      </p:sp>
      <p:pic>
        <p:nvPicPr>
          <p:cNvPr id="10242" name="Picture 2"/>
          <p:cNvPicPr>
            <a:picLocks noChangeAspect="1" noChangeArrowheads="1"/>
          </p:cNvPicPr>
          <p:nvPr/>
        </p:nvPicPr>
        <p:blipFill>
          <a:blip r:embed="rId2"/>
          <a:srcRect/>
          <a:stretch>
            <a:fillRect/>
          </a:stretch>
        </p:blipFill>
        <p:spPr bwMode="auto">
          <a:xfrm>
            <a:off x="0" y="3175"/>
            <a:ext cx="9142413" cy="6850063"/>
          </a:xfrm>
          <a:prstGeom prst="rect">
            <a:avLst/>
          </a:prstGeom>
          <a:noFill/>
          <a:ln w="12700" cap="rnd">
            <a:noFill/>
            <a:round/>
            <a:headEnd/>
            <a:tailEnd/>
          </a:ln>
        </p:spPr>
      </p:pic>
      <p:sp>
        <p:nvSpPr>
          <p:cNvPr id="10243" name="Rectangle 3"/>
          <p:cNvSpPr>
            <a:spLocks/>
          </p:cNvSpPr>
          <p:nvPr/>
        </p:nvSpPr>
        <p:spPr bwMode="auto">
          <a:xfrm>
            <a:off x="4724400" y="906463"/>
            <a:ext cx="4203700" cy="736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algn="r"/>
            <a:r>
              <a:rPr lang="en-US" sz="2200">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EVENT</a:t>
            </a:r>
            <a:endParaRPr lang="en-US" sz="1800">
              <a:solidFill>
                <a:schemeClr val="tx1"/>
              </a:solidFill>
              <a:latin typeface="Lucida Grande" charset="0"/>
              <a:ea typeface="Lucida Grande" charset="0"/>
              <a:cs typeface="Lucida Grande" charset="0"/>
              <a:sym typeface="Lucida Grande" charset="0"/>
            </a:endParaRPr>
          </a:p>
          <a:p>
            <a:pPr algn="r"/>
            <a:r>
              <a:rPr lang="en-US" sz="2200">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REGISTRATION</a:t>
            </a:r>
          </a:p>
        </p:txBody>
      </p:sp>
      <p:sp>
        <p:nvSpPr>
          <p:cNvPr id="10244" name="Rectangle 4"/>
          <p:cNvSpPr>
            <a:spLocks noChangeArrowheads="1"/>
          </p:cNvSpPr>
          <p:nvPr>
            <p:ph type="title"/>
          </p:nvPr>
        </p:nvSpPr>
        <p:spPr>
          <a:xfrm>
            <a:off x="381000" y="1600200"/>
            <a:ext cx="2971800" cy="381000"/>
          </a:xfrm>
          <a:ln/>
        </p:spPr>
        <p:txBody>
          <a:bodyPr/>
          <a:lstStyle/>
          <a:p>
            <a:pPr algn="l"/>
            <a:r>
              <a:rPr lang="en-US" sz="2200" b="1">
                <a:solidFill>
                  <a:srgbClr val="FFFFFF"/>
                </a:solidFill>
                <a:effectLst>
                  <a:outerShdw blurRad="38100" dist="38100" dir="2700000" algn="tl">
                    <a:srgbClr val="DDDDDD"/>
                  </a:outerShdw>
                </a:effectLst>
              </a:rPr>
              <a:t>MARKET NEEDS</a:t>
            </a:r>
            <a:endParaRPr lang="en-US" sz="2200" b="1">
              <a:solidFill>
                <a:srgbClr val="FFFFFF"/>
              </a:solidFill>
              <a:effectLst>
                <a:outerShdw blurRad="38100" dist="38100" dir="2700000" algn="tl">
                  <a:srgbClr val="DDDDDD"/>
                </a:outerShdw>
              </a:effectLst>
              <a:ea typeface="ヒラギノ角ゴ ProN W6" charset="-128"/>
              <a:cs typeface="ヒラギノ角ゴ ProN W6" charset="-128"/>
            </a:endParaRPr>
          </a:p>
        </p:txBody>
      </p:sp>
      <p:sp>
        <p:nvSpPr>
          <p:cNvPr id="10245" name="Rectangle 5"/>
          <p:cNvSpPr>
            <a:spLocks/>
          </p:cNvSpPr>
          <p:nvPr/>
        </p:nvSpPr>
        <p:spPr bwMode="auto">
          <a:xfrm>
            <a:off x="4187825" y="2455863"/>
            <a:ext cx="4051300" cy="4572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marL="304800" indent="-304800">
              <a:spcBef>
                <a:spcPts val="575"/>
              </a:spcBef>
            </a:pPr>
            <a:r>
              <a:rPr lang="en-US" sz="2400">
                <a:solidFill>
                  <a:schemeClr val="tx1"/>
                </a:solidFill>
                <a:latin typeface="Lucida Grande" charset="0"/>
                <a:ea typeface="Lucida Grande" charset="0"/>
                <a:cs typeface="Lucida Grande" charset="0"/>
                <a:sym typeface="Lucida Grande" charset="0"/>
              </a:rPr>
              <a:t>Unlimited Use for &lt; $100</a:t>
            </a:r>
          </a:p>
        </p:txBody>
      </p:sp>
      <p:sp>
        <p:nvSpPr>
          <p:cNvPr id="10246" name="Rectangle 6"/>
          <p:cNvSpPr>
            <a:spLocks/>
          </p:cNvSpPr>
          <p:nvPr/>
        </p:nvSpPr>
        <p:spPr bwMode="auto">
          <a:xfrm>
            <a:off x="4187825" y="3560763"/>
            <a:ext cx="4051300" cy="5334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marL="304800" indent="-304800">
              <a:spcBef>
                <a:spcPts val="575"/>
              </a:spcBef>
            </a:pPr>
            <a:r>
              <a:rPr lang="en-US" sz="2400">
                <a:solidFill>
                  <a:schemeClr val="tx1"/>
                </a:solidFill>
                <a:latin typeface="Lucida Grande" charset="0"/>
                <a:ea typeface="Lucida Grande" charset="0"/>
                <a:cs typeface="Lucida Grande" charset="0"/>
                <a:sym typeface="Lucida Grande" charset="0"/>
              </a:rPr>
              <a:t>Ownership and Scalability</a:t>
            </a:r>
          </a:p>
        </p:txBody>
      </p:sp>
      <p:sp>
        <p:nvSpPr>
          <p:cNvPr id="10247" name="Rectangle 7"/>
          <p:cNvSpPr>
            <a:spLocks/>
          </p:cNvSpPr>
          <p:nvPr/>
        </p:nvSpPr>
        <p:spPr bwMode="auto">
          <a:xfrm>
            <a:off x="598488" y="4972050"/>
            <a:ext cx="2108200" cy="6223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marL="304800" indent="-304800" algn="l">
              <a:spcBef>
                <a:spcPts val="863"/>
              </a:spcBef>
            </a:pPr>
            <a:r>
              <a:rPr lang="en-US" sz="3600" b="1">
                <a:solidFill>
                  <a:schemeClr val="tx1"/>
                </a:solidFill>
                <a:latin typeface="Lucida Grande" charset="0"/>
                <a:ea typeface="Lucida Grande" charset="0"/>
                <a:cs typeface="Lucida Grande" charset="0"/>
                <a:sym typeface="Lucida Grande" charset="0"/>
              </a:rPr>
              <a:t>Features</a:t>
            </a:r>
          </a:p>
        </p:txBody>
      </p:sp>
      <p:sp>
        <p:nvSpPr>
          <p:cNvPr id="10248" name="Rectangle 8"/>
          <p:cNvSpPr>
            <a:spLocks/>
          </p:cNvSpPr>
          <p:nvPr/>
        </p:nvSpPr>
        <p:spPr bwMode="auto">
          <a:xfrm>
            <a:off x="598488" y="2362200"/>
            <a:ext cx="3041650" cy="6223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marL="304800" indent="-304800" algn="l">
              <a:spcBef>
                <a:spcPts val="863"/>
              </a:spcBef>
            </a:pPr>
            <a:r>
              <a:rPr lang="en-US" sz="3600" b="1">
                <a:solidFill>
                  <a:schemeClr val="tx1"/>
                </a:solidFill>
                <a:latin typeface="Lucida Grande" charset="0"/>
                <a:ea typeface="Lucida Grande" charset="0"/>
                <a:cs typeface="Lucida Grande" charset="0"/>
                <a:sym typeface="Lucida Grande" charset="0"/>
              </a:rPr>
              <a:t>Affordability</a:t>
            </a:r>
          </a:p>
        </p:txBody>
      </p:sp>
      <p:sp>
        <p:nvSpPr>
          <p:cNvPr id="10249" name="Rectangle 9"/>
          <p:cNvSpPr>
            <a:spLocks/>
          </p:cNvSpPr>
          <p:nvPr/>
        </p:nvSpPr>
        <p:spPr bwMode="auto">
          <a:xfrm>
            <a:off x="598488" y="3505200"/>
            <a:ext cx="2505075" cy="6223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marL="304800" indent="-304800" algn="l">
              <a:spcBef>
                <a:spcPts val="863"/>
              </a:spcBef>
            </a:pPr>
            <a:r>
              <a:rPr lang="en-US" sz="3600" b="1">
                <a:solidFill>
                  <a:schemeClr val="tx1"/>
                </a:solidFill>
                <a:latin typeface="Lucida Grande" charset="0"/>
                <a:ea typeface="Lucida Grande" charset="0"/>
                <a:cs typeface="Lucida Grande" charset="0"/>
                <a:sym typeface="Lucida Grande" charset="0"/>
              </a:rPr>
              <a:t>Autonomy</a:t>
            </a:r>
          </a:p>
        </p:txBody>
      </p:sp>
      <p:pic>
        <p:nvPicPr>
          <p:cNvPr id="10250" name="Picture 10"/>
          <p:cNvPicPr>
            <a:picLocks noChangeAspect="1" noChangeArrowheads="1"/>
          </p:cNvPicPr>
          <p:nvPr/>
        </p:nvPicPr>
        <p:blipFill>
          <a:blip r:embed="rId3"/>
          <a:srcRect/>
          <a:stretch>
            <a:fillRect/>
          </a:stretch>
        </p:blipFill>
        <p:spPr bwMode="auto">
          <a:xfrm>
            <a:off x="2971800" y="4114800"/>
            <a:ext cx="5878513" cy="2362200"/>
          </a:xfrm>
          <a:prstGeom prst="rect">
            <a:avLst/>
          </a:prstGeom>
          <a:noFill/>
          <a:ln w="12700" cap="rnd">
            <a:noFill/>
            <a:round/>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5" name="Rectangle 1"/>
          <p:cNvSpPr>
            <a:spLocks/>
          </p:cNvSpPr>
          <p:nvPr/>
        </p:nvSpPr>
        <p:spPr bwMode="auto">
          <a:xfrm>
            <a:off x="3124200" y="6405563"/>
            <a:ext cx="2908300" cy="266700"/>
          </a:xfrm>
          <a:prstGeom prst="rect">
            <a:avLst/>
          </a:prstGeom>
          <a:noFill/>
          <a:ln w="12700" cap="rnd">
            <a:noFill/>
            <a:round/>
            <a:headEnd type="none" w="med" len="med"/>
            <a:tailEnd type="none" w="med" len="med"/>
          </a:ln>
        </p:spPr>
        <p:txBody>
          <a:bodyPr lIns="38100" tIns="38100" rIns="38100" bIns="38100" anchor="ctr">
            <a:prstTxWarp prst="textNoShape">
              <a:avLst/>
            </a:prstTxWarp>
          </a:bodyPr>
          <a:lstStyle/>
          <a:p>
            <a:r>
              <a:rPr lang="en-US" sz="1200">
                <a:solidFill>
                  <a:srgbClr val="878787"/>
                </a:solidFill>
                <a:latin typeface="Lucida Grande" charset="0"/>
                <a:ea typeface="Lucida Grande" charset="0"/>
                <a:cs typeface="Lucida Grande" charset="0"/>
                <a:sym typeface="Lucida Grande" charset="0"/>
              </a:rPr>
              <a:t>Event Espresso, LLC. Copyright 2011</a:t>
            </a:r>
          </a:p>
        </p:txBody>
      </p:sp>
      <p:pic>
        <p:nvPicPr>
          <p:cNvPr id="11266" name="Picture 2"/>
          <p:cNvPicPr>
            <a:picLocks noChangeAspect="1" noChangeArrowheads="1"/>
          </p:cNvPicPr>
          <p:nvPr/>
        </p:nvPicPr>
        <p:blipFill>
          <a:blip r:embed="rId2"/>
          <a:srcRect/>
          <a:stretch>
            <a:fillRect/>
          </a:stretch>
        </p:blipFill>
        <p:spPr bwMode="auto">
          <a:xfrm>
            <a:off x="0" y="3175"/>
            <a:ext cx="9142413" cy="6850063"/>
          </a:xfrm>
          <a:prstGeom prst="rect">
            <a:avLst/>
          </a:prstGeom>
          <a:noFill/>
          <a:ln w="12700" cap="rnd">
            <a:noFill/>
            <a:round/>
            <a:headEnd/>
            <a:tailEnd/>
          </a:ln>
        </p:spPr>
      </p:pic>
      <p:sp>
        <p:nvSpPr>
          <p:cNvPr id="11267" name="Rectangle 3"/>
          <p:cNvSpPr>
            <a:spLocks/>
          </p:cNvSpPr>
          <p:nvPr/>
        </p:nvSpPr>
        <p:spPr bwMode="auto">
          <a:xfrm>
            <a:off x="4724400" y="906463"/>
            <a:ext cx="4203700" cy="736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algn="r"/>
            <a:r>
              <a:rPr lang="en-US" sz="2200">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EVENT</a:t>
            </a:r>
            <a:endParaRPr lang="en-US" sz="1800">
              <a:solidFill>
                <a:schemeClr val="tx1"/>
              </a:solidFill>
              <a:latin typeface="Lucida Grande" charset="0"/>
              <a:ea typeface="Lucida Grande" charset="0"/>
              <a:cs typeface="Lucida Grande" charset="0"/>
              <a:sym typeface="Lucida Grande" charset="0"/>
            </a:endParaRPr>
          </a:p>
          <a:p>
            <a:pPr algn="r"/>
            <a:r>
              <a:rPr lang="en-US" sz="2200">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REGISTRATION</a:t>
            </a:r>
          </a:p>
        </p:txBody>
      </p:sp>
      <p:sp>
        <p:nvSpPr>
          <p:cNvPr id="11268" name="Rectangle 4"/>
          <p:cNvSpPr>
            <a:spLocks noChangeArrowheads="1"/>
          </p:cNvSpPr>
          <p:nvPr>
            <p:ph type="body" idx="1"/>
          </p:nvPr>
        </p:nvSpPr>
        <p:spPr>
          <a:xfrm>
            <a:off x="254000" y="2362200"/>
            <a:ext cx="8610600" cy="3352800"/>
          </a:xfrm>
          <a:ln/>
        </p:spPr>
        <p:txBody>
          <a:bodyPr/>
          <a:lstStyle/>
          <a:p>
            <a:pPr marL="304800" indent="-304800">
              <a:spcBef>
                <a:spcPct val="0"/>
              </a:spcBef>
            </a:pPr>
            <a:r>
              <a:rPr lang="en-US" sz="2800"/>
              <a:t>Paying Customers: 1,400; ~20% repurchase</a:t>
            </a:r>
            <a:endParaRPr lang="en-US"/>
          </a:p>
          <a:p>
            <a:pPr marL="304800" indent="-304800">
              <a:spcBef>
                <a:spcPts val="700"/>
              </a:spcBef>
            </a:pPr>
            <a:r>
              <a:rPr lang="en-US" sz="2800"/>
              <a:t>March Revenue: $23,000; 15% growth in March</a:t>
            </a:r>
            <a:endParaRPr lang="en-US"/>
          </a:p>
          <a:p>
            <a:pPr marL="304800" indent="-304800">
              <a:spcBef>
                <a:spcPts val="700"/>
              </a:spcBef>
            </a:pPr>
            <a:r>
              <a:rPr lang="en-US" sz="2800"/>
              <a:t>March Net Profit*: $17,000; 74% margin</a:t>
            </a:r>
            <a:endParaRPr lang="en-US"/>
          </a:p>
          <a:p>
            <a:pPr marL="304800" indent="-304800">
              <a:spcBef>
                <a:spcPts val="700"/>
              </a:spcBef>
            </a:pPr>
            <a:r>
              <a:rPr lang="en-US" sz="2800"/>
              <a:t>Potential Market (Annually):</a:t>
            </a:r>
            <a:endParaRPr lang="en-US"/>
          </a:p>
          <a:p>
            <a:pPr lvl="1">
              <a:spcBef>
                <a:spcPts val="600"/>
              </a:spcBef>
            </a:pPr>
            <a:r>
              <a:rPr lang="en-US" sz="2400"/>
              <a:t>~ 37k Event plugin users, increasing by ~ 23k</a:t>
            </a:r>
            <a:endParaRPr lang="en-US"/>
          </a:p>
          <a:p>
            <a:pPr lvl="1">
              <a:spcBef>
                <a:spcPts val="600"/>
              </a:spcBef>
            </a:pPr>
            <a:r>
              <a:rPr lang="en-US" sz="2400"/>
              <a:t>~ $3.6M total in 2011</a:t>
            </a:r>
          </a:p>
        </p:txBody>
      </p:sp>
      <p:sp>
        <p:nvSpPr>
          <p:cNvPr id="11269" name="Rectangle 5"/>
          <p:cNvSpPr>
            <a:spLocks/>
          </p:cNvSpPr>
          <p:nvPr/>
        </p:nvSpPr>
        <p:spPr bwMode="auto">
          <a:xfrm>
            <a:off x="381000" y="1587500"/>
            <a:ext cx="6642100" cy="406400"/>
          </a:xfrm>
          <a:prstGeom prst="rect">
            <a:avLst/>
          </a:prstGeom>
          <a:noFill/>
          <a:ln w="12700" cap="rnd">
            <a:noFill/>
            <a:round/>
            <a:headEnd type="none" w="med" len="med"/>
            <a:tailEnd type="none" w="med" len="med"/>
          </a:ln>
        </p:spPr>
        <p:txBody>
          <a:bodyPr lIns="38100" tIns="38100" rIns="38100" bIns="38100" anchor="ctr">
            <a:prstTxWarp prst="textNoShape">
              <a:avLst/>
            </a:prstTxWarp>
          </a:bodyPr>
          <a:lstStyle/>
          <a:p>
            <a:pPr algn="l"/>
            <a:r>
              <a:rPr lang="en-US" sz="2200" b="1">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EVENT ESPRESSO TODAY (PLUGIN)</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9" name="Rectangle 1"/>
          <p:cNvSpPr>
            <a:spLocks/>
          </p:cNvSpPr>
          <p:nvPr/>
        </p:nvSpPr>
        <p:spPr bwMode="auto">
          <a:xfrm>
            <a:off x="3124200" y="6405563"/>
            <a:ext cx="2908300" cy="266700"/>
          </a:xfrm>
          <a:prstGeom prst="rect">
            <a:avLst/>
          </a:prstGeom>
          <a:noFill/>
          <a:ln w="12700" cap="rnd">
            <a:noFill/>
            <a:round/>
            <a:headEnd type="none" w="med" len="med"/>
            <a:tailEnd type="none" w="med" len="med"/>
          </a:ln>
        </p:spPr>
        <p:txBody>
          <a:bodyPr lIns="38100" tIns="38100" rIns="38100" bIns="38100" anchor="ctr">
            <a:prstTxWarp prst="textNoShape">
              <a:avLst/>
            </a:prstTxWarp>
          </a:bodyPr>
          <a:lstStyle/>
          <a:p>
            <a:r>
              <a:rPr lang="en-US" sz="1200">
                <a:solidFill>
                  <a:srgbClr val="878787"/>
                </a:solidFill>
                <a:latin typeface="Lucida Grande" charset="0"/>
                <a:ea typeface="Lucida Grande" charset="0"/>
                <a:cs typeface="Lucida Grande" charset="0"/>
                <a:sym typeface="Lucida Grande" charset="0"/>
              </a:rPr>
              <a:t>Event Espresso, LLC. Copyright 2011</a:t>
            </a:r>
          </a:p>
        </p:txBody>
      </p:sp>
      <p:pic>
        <p:nvPicPr>
          <p:cNvPr id="12290" name="Picture 2"/>
          <p:cNvPicPr>
            <a:picLocks noChangeAspect="1" noChangeArrowheads="1"/>
          </p:cNvPicPr>
          <p:nvPr/>
        </p:nvPicPr>
        <p:blipFill>
          <a:blip r:embed="rId2"/>
          <a:srcRect/>
          <a:stretch>
            <a:fillRect/>
          </a:stretch>
        </p:blipFill>
        <p:spPr bwMode="auto">
          <a:xfrm>
            <a:off x="0" y="3175"/>
            <a:ext cx="9142413" cy="6850063"/>
          </a:xfrm>
          <a:prstGeom prst="rect">
            <a:avLst/>
          </a:prstGeom>
          <a:noFill/>
          <a:ln w="12700" cap="rnd">
            <a:noFill/>
            <a:round/>
            <a:headEnd/>
            <a:tailEnd/>
          </a:ln>
        </p:spPr>
      </p:pic>
      <p:sp>
        <p:nvSpPr>
          <p:cNvPr id="12291" name="Rectangle 3"/>
          <p:cNvSpPr>
            <a:spLocks/>
          </p:cNvSpPr>
          <p:nvPr/>
        </p:nvSpPr>
        <p:spPr bwMode="auto">
          <a:xfrm>
            <a:off x="4724400" y="906463"/>
            <a:ext cx="4203700" cy="736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algn="r"/>
            <a:r>
              <a:rPr lang="en-US" sz="2200">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EVENT</a:t>
            </a:r>
            <a:endParaRPr lang="en-US" sz="1800">
              <a:solidFill>
                <a:schemeClr val="tx1"/>
              </a:solidFill>
              <a:latin typeface="Lucida Grande" charset="0"/>
              <a:ea typeface="Lucida Grande" charset="0"/>
              <a:cs typeface="Lucida Grande" charset="0"/>
              <a:sym typeface="Lucida Grande" charset="0"/>
            </a:endParaRPr>
          </a:p>
          <a:p>
            <a:pPr algn="r"/>
            <a:r>
              <a:rPr lang="en-US" sz="2200">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REGISTRATION</a:t>
            </a:r>
          </a:p>
        </p:txBody>
      </p:sp>
      <p:sp>
        <p:nvSpPr>
          <p:cNvPr id="12292" name="Rectangle 4"/>
          <p:cNvSpPr>
            <a:spLocks noChangeArrowheads="1"/>
          </p:cNvSpPr>
          <p:nvPr>
            <p:ph type="body" idx="1"/>
          </p:nvPr>
        </p:nvSpPr>
        <p:spPr>
          <a:xfrm>
            <a:off x="457200" y="2133600"/>
            <a:ext cx="8305800" cy="4038600"/>
          </a:xfrm>
          <a:ln/>
        </p:spPr>
        <p:txBody>
          <a:bodyPr/>
          <a:lstStyle/>
          <a:p>
            <a:pPr marL="304800" indent="-304800">
              <a:lnSpc>
                <a:spcPct val="80000"/>
              </a:lnSpc>
              <a:spcBef>
                <a:spcPct val="0"/>
              </a:spcBef>
            </a:pPr>
            <a:r>
              <a:rPr lang="en-US" sz="2900"/>
              <a:t>What about the 210 Million non-WordPress users or people without a website?</a:t>
            </a:r>
          </a:p>
          <a:p>
            <a:pPr marL="304800" indent="-304800">
              <a:lnSpc>
                <a:spcPct val="80000"/>
              </a:lnSpc>
              <a:spcBef>
                <a:spcPts val="300"/>
              </a:spcBef>
            </a:pPr>
            <a:endParaRPr lang="en-US" sz="1100"/>
          </a:p>
          <a:p>
            <a:pPr marL="304800" indent="-304800">
              <a:lnSpc>
                <a:spcPct val="80000"/>
              </a:lnSpc>
            </a:pPr>
            <a:r>
              <a:rPr lang="en-US" sz="2900"/>
              <a:t>Hosted Solution</a:t>
            </a:r>
          </a:p>
          <a:p>
            <a:pPr lvl="1">
              <a:lnSpc>
                <a:spcPct val="80000"/>
              </a:lnSpc>
            </a:pPr>
            <a:r>
              <a:rPr lang="en-US" sz="2500"/>
              <a:t>Customers use our Event Espresso website</a:t>
            </a:r>
          </a:p>
          <a:p>
            <a:pPr lvl="1">
              <a:lnSpc>
                <a:spcPct val="80000"/>
              </a:lnSpc>
            </a:pPr>
            <a:r>
              <a:rPr lang="en-US" sz="2500"/>
              <a:t>Easy setup, 40% less expensive than industry leaders</a:t>
            </a:r>
          </a:p>
          <a:p>
            <a:pPr lvl="1">
              <a:lnSpc>
                <a:spcPct val="80000"/>
              </a:lnSpc>
            </a:pPr>
            <a:r>
              <a:rPr lang="en-US" sz="2500"/>
              <a:t>Scalable sales chain: Hosted customer &gt; premium hosted customer &gt; plugin customer</a:t>
            </a:r>
          </a:p>
          <a:p>
            <a:pPr lvl="1">
              <a:lnSpc>
                <a:spcPct val="80000"/>
              </a:lnSpc>
            </a:pPr>
            <a:r>
              <a:rPr lang="en-US" sz="2500"/>
              <a:t>Transaction risk upon Gateways, not users</a:t>
            </a:r>
          </a:p>
          <a:p>
            <a:pPr marL="304800" indent="-304800">
              <a:lnSpc>
                <a:spcPct val="80000"/>
              </a:lnSpc>
            </a:pPr>
            <a:r>
              <a:rPr lang="en-US" sz="2900"/>
              <a:t>Market Size: $350M+/yr</a:t>
            </a:r>
          </a:p>
        </p:txBody>
      </p:sp>
      <p:sp>
        <p:nvSpPr>
          <p:cNvPr id="12293" name="Rectangle 5"/>
          <p:cNvSpPr>
            <a:spLocks/>
          </p:cNvSpPr>
          <p:nvPr/>
        </p:nvSpPr>
        <p:spPr bwMode="auto">
          <a:xfrm>
            <a:off x="381000" y="1587500"/>
            <a:ext cx="7937500" cy="406400"/>
          </a:xfrm>
          <a:prstGeom prst="rect">
            <a:avLst/>
          </a:prstGeom>
          <a:noFill/>
          <a:ln w="12700" cap="rnd">
            <a:noFill/>
            <a:round/>
            <a:headEnd type="none" w="med" len="med"/>
            <a:tailEnd type="none" w="med" len="med"/>
          </a:ln>
        </p:spPr>
        <p:txBody>
          <a:bodyPr lIns="38100" tIns="38100" rIns="38100" bIns="38100" anchor="ctr">
            <a:prstTxWarp prst="textNoShape">
              <a:avLst/>
            </a:prstTxWarp>
          </a:bodyPr>
          <a:lstStyle/>
          <a:p>
            <a:pPr algn="l"/>
            <a:r>
              <a:rPr lang="en-US" sz="2200" b="1">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EVENT ESPRESSO STRATEGY (HOSTED)</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3" name="Rectangle 1"/>
          <p:cNvSpPr>
            <a:spLocks/>
          </p:cNvSpPr>
          <p:nvPr/>
        </p:nvSpPr>
        <p:spPr bwMode="auto">
          <a:xfrm>
            <a:off x="3124200" y="6405563"/>
            <a:ext cx="2908300" cy="266700"/>
          </a:xfrm>
          <a:prstGeom prst="rect">
            <a:avLst/>
          </a:prstGeom>
          <a:noFill/>
          <a:ln w="12700" cap="rnd">
            <a:noFill/>
            <a:round/>
            <a:headEnd type="none" w="med" len="med"/>
            <a:tailEnd type="none" w="med" len="med"/>
          </a:ln>
        </p:spPr>
        <p:txBody>
          <a:bodyPr lIns="38100" tIns="38100" rIns="38100" bIns="38100" anchor="ctr">
            <a:prstTxWarp prst="textNoShape">
              <a:avLst/>
            </a:prstTxWarp>
          </a:bodyPr>
          <a:lstStyle/>
          <a:p>
            <a:r>
              <a:rPr lang="en-US" sz="1200">
                <a:solidFill>
                  <a:srgbClr val="878787"/>
                </a:solidFill>
                <a:latin typeface="Lucida Grande" charset="0"/>
                <a:ea typeface="Lucida Grande" charset="0"/>
                <a:cs typeface="Lucida Grande" charset="0"/>
                <a:sym typeface="Lucida Grande" charset="0"/>
              </a:rPr>
              <a:t>Event Espresso, LLC. Copyright 2011</a:t>
            </a:r>
          </a:p>
        </p:txBody>
      </p:sp>
      <p:pic>
        <p:nvPicPr>
          <p:cNvPr id="13314" name="Picture 2"/>
          <p:cNvPicPr>
            <a:picLocks noChangeAspect="1" noChangeArrowheads="1"/>
          </p:cNvPicPr>
          <p:nvPr/>
        </p:nvPicPr>
        <p:blipFill>
          <a:blip r:embed="rId2"/>
          <a:srcRect/>
          <a:stretch>
            <a:fillRect/>
          </a:stretch>
        </p:blipFill>
        <p:spPr bwMode="auto">
          <a:xfrm>
            <a:off x="0" y="3175"/>
            <a:ext cx="9142413" cy="6850063"/>
          </a:xfrm>
          <a:prstGeom prst="rect">
            <a:avLst/>
          </a:prstGeom>
          <a:noFill/>
          <a:ln w="12700" cap="rnd">
            <a:noFill/>
            <a:round/>
            <a:headEnd/>
            <a:tailEnd/>
          </a:ln>
        </p:spPr>
      </p:pic>
      <p:sp>
        <p:nvSpPr>
          <p:cNvPr id="13315" name="Rectangle 3"/>
          <p:cNvSpPr>
            <a:spLocks/>
          </p:cNvSpPr>
          <p:nvPr/>
        </p:nvSpPr>
        <p:spPr bwMode="auto">
          <a:xfrm>
            <a:off x="4724400" y="906463"/>
            <a:ext cx="4203700" cy="736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algn="r"/>
            <a:r>
              <a:rPr lang="en-US" sz="2200">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EVENT</a:t>
            </a:r>
            <a:endParaRPr lang="en-US" sz="1800">
              <a:solidFill>
                <a:schemeClr val="tx1"/>
              </a:solidFill>
              <a:latin typeface="Lucida Grande" charset="0"/>
              <a:ea typeface="Lucida Grande" charset="0"/>
              <a:cs typeface="Lucida Grande" charset="0"/>
              <a:sym typeface="Lucida Grande" charset="0"/>
            </a:endParaRPr>
          </a:p>
          <a:p>
            <a:pPr algn="r"/>
            <a:r>
              <a:rPr lang="en-US" sz="2200">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REGISTRATION</a:t>
            </a:r>
          </a:p>
        </p:txBody>
      </p:sp>
      <p:sp>
        <p:nvSpPr>
          <p:cNvPr id="13316" name="Rectangle 4"/>
          <p:cNvSpPr>
            <a:spLocks noChangeArrowheads="1"/>
          </p:cNvSpPr>
          <p:nvPr>
            <p:ph type="body" idx="1"/>
          </p:nvPr>
        </p:nvSpPr>
        <p:spPr>
          <a:xfrm>
            <a:off x="330200" y="2286000"/>
            <a:ext cx="4114800" cy="1600200"/>
          </a:xfrm>
          <a:ln/>
        </p:spPr>
        <p:txBody>
          <a:bodyPr/>
          <a:lstStyle/>
          <a:p>
            <a:pPr marL="304800" indent="-304800">
              <a:lnSpc>
                <a:spcPct val="90000"/>
              </a:lnSpc>
              <a:spcBef>
                <a:spcPct val="0"/>
              </a:spcBef>
            </a:pPr>
            <a:r>
              <a:rPr lang="en-US" sz="2700" b="1"/>
              <a:t>Plugin </a:t>
            </a:r>
            <a:endParaRPr lang="en-US" sz="2700"/>
          </a:p>
          <a:p>
            <a:pPr marL="304800" indent="-304800">
              <a:lnSpc>
                <a:spcPct val="90000"/>
              </a:lnSpc>
              <a:spcBef>
                <a:spcPts val="500"/>
              </a:spcBef>
            </a:pPr>
            <a:r>
              <a:rPr lang="en-US" sz="1700" b="1"/>
              <a:t>(WordPress Users)</a:t>
            </a:r>
            <a:endParaRPr lang="en-US" sz="2700"/>
          </a:p>
          <a:p>
            <a:pPr marL="304800" indent="-304800">
              <a:lnSpc>
                <a:spcPct val="90000"/>
              </a:lnSpc>
              <a:spcBef>
                <a:spcPts val="400"/>
              </a:spcBef>
            </a:pPr>
            <a:r>
              <a:rPr lang="en-US" sz="1500"/>
              <a:t>WordPress Adoption ~ 30k daily, Free</a:t>
            </a:r>
            <a:endParaRPr lang="en-US" sz="2700"/>
          </a:p>
          <a:p>
            <a:pPr marL="304800" indent="-304800">
              <a:lnSpc>
                <a:spcPct val="90000"/>
              </a:lnSpc>
              <a:spcBef>
                <a:spcPts val="400"/>
              </a:spcBef>
            </a:pPr>
            <a:r>
              <a:rPr lang="en-US" sz="1500"/>
              <a:t>Small Business Event Growth</a:t>
            </a:r>
            <a:endParaRPr lang="en-US" sz="2700"/>
          </a:p>
          <a:p>
            <a:pPr marL="304800" indent="-304800">
              <a:lnSpc>
                <a:spcPct val="90000"/>
              </a:lnSpc>
              <a:spcBef>
                <a:spcPts val="400"/>
              </a:spcBef>
            </a:pPr>
            <a:r>
              <a:rPr lang="en-US" sz="1500"/>
              <a:t>Need for feature-rich, affordable, scalable</a:t>
            </a:r>
          </a:p>
        </p:txBody>
      </p:sp>
      <p:sp>
        <p:nvSpPr>
          <p:cNvPr id="13317" name="Rectangle 5"/>
          <p:cNvSpPr>
            <a:spLocks/>
          </p:cNvSpPr>
          <p:nvPr/>
        </p:nvSpPr>
        <p:spPr bwMode="auto">
          <a:xfrm>
            <a:off x="4851400" y="2286000"/>
            <a:ext cx="4114800" cy="15240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marL="304800" indent="-304800">
              <a:lnSpc>
                <a:spcPct val="90000"/>
              </a:lnSpc>
              <a:spcBef>
                <a:spcPts val="688"/>
              </a:spcBef>
            </a:pPr>
            <a:r>
              <a:rPr lang="en-US" sz="2600" b="1">
                <a:solidFill>
                  <a:schemeClr val="tx1"/>
                </a:solidFill>
                <a:latin typeface="Lucida Grande" charset="0"/>
                <a:ea typeface="Lucida Grande" charset="0"/>
                <a:cs typeface="Lucida Grande" charset="0"/>
                <a:sym typeface="Lucida Grande" charset="0"/>
              </a:rPr>
              <a:t>Hosted Solution </a:t>
            </a:r>
            <a:endParaRPr lang="en-US" sz="2900">
              <a:solidFill>
                <a:schemeClr val="tx1"/>
              </a:solidFill>
              <a:latin typeface="Lucida Grande" charset="0"/>
              <a:ea typeface="Lucida Grande" charset="0"/>
              <a:cs typeface="Lucida Grande" charset="0"/>
              <a:sym typeface="Lucida Grande" charset="0"/>
            </a:endParaRPr>
          </a:p>
          <a:p>
            <a:pPr marL="304800" indent="-304800">
              <a:lnSpc>
                <a:spcPct val="90000"/>
              </a:lnSpc>
              <a:spcBef>
                <a:spcPts val="450"/>
              </a:spcBef>
            </a:pPr>
            <a:r>
              <a:rPr lang="en-US" sz="1700" b="1">
                <a:solidFill>
                  <a:schemeClr val="tx1"/>
                </a:solidFill>
                <a:latin typeface="Lucida Grande" charset="0"/>
                <a:ea typeface="Lucida Grande" charset="0"/>
                <a:cs typeface="Lucida Grande" charset="0"/>
                <a:sym typeface="Lucida Grande" charset="0"/>
              </a:rPr>
              <a:t>(Non-WordPress Users)</a:t>
            </a:r>
            <a:endParaRPr lang="en-US" sz="2900">
              <a:solidFill>
                <a:schemeClr val="tx1"/>
              </a:solidFill>
              <a:latin typeface="Lucida Grande" charset="0"/>
              <a:ea typeface="Lucida Grande" charset="0"/>
              <a:cs typeface="Lucida Grande" charset="0"/>
              <a:sym typeface="Lucida Grande" charset="0"/>
            </a:endParaRPr>
          </a:p>
          <a:p>
            <a:pPr marL="304800" indent="-304800" algn="l">
              <a:lnSpc>
                <a:spcPct val="90000"/>
              </a:lnSpc>
              <a:spcBef>
                <a:spcPts val="375"/>
              </a:spcBef>
              <a:buClr>
                <a:srgbClr val="000000"/>
              </a:buClr>
              <a:buSzPct val="100000"/>
              <a:buFont typeface="Arial" charset="0"/>
              <a:buChar char="•"/>
            </a:pPr>
            <a:r>
              <a:rPr lang="en-US" sz="1400">
                <a:solidFill>
                  <a:schemeClr val="tx1"/>
                </a:solidFill>
                <a:latin typeface="Lucida Grande" charset="0"/>
                <a:ea typeface="Lucida Grande" charset="0"/>
                <a:cs typeface="Lucida Grande" charset="0"/>
                <a:sym typeface="Lucida Grande" charset="0"/>
              </a:rPr>
              <a:t>Market Leaders Doubled Rev. in 2010</a:t>
            </a:r>
            <a:endParaRPr lang="en-US" sz="2900">
              <a:solidFill>
                <a:schemeClr val="tx1"/>
              </a:solidFill>
              <a:latin typeface="Lucida Grande" charset="0"/>
              <a:ea typeface="Lucida Grande" charset="0"/>
              <a:cs typeface="Lucida Grande" charset="0"/>
              <a:sym typeface="Lucida Grande" charset="0"/>
            </a:endParaRPr>
          </a:p>
          <a:p>
            <a:pPr marL="304800" indent="-304800" algn="l">
              <a:lnSpc>
                <a:spcPct val="90000"/>
              </a:lnSpc>
              <a:spcBef>
                <a:spcPts val="375"/>
              </a:spcBef>
              <a:buClr>
                <a:srgbClr val="000000"/>
              </a:buClr>
              <a:buSzPct val="100000"/>
              <a:buFont typeface="Arial" charset="0"/>
              <a:buChar char="•"/>
            </a:pPr>
            <a:r>
              <a:rPr lang="en-US" sz="1400">
                <a:solidFill>
                  <a:schemeClr val="tx1"/>
                </a:solidFill>
                <a:latin typeface="Lucida Grande" charset="0"/>
                <a:ea typeface="Lucida Grande" charset="0"/>
                <a:cs typeface="Lucida Grande" charset="0"/>
                <a:sym typeface="Lucida Grande" charset="0"/>
              </a:rPr>
              <a:t>Small Business Event Growth</a:t>
            </a:r>
            <a:endParaRPr lang="en-US" sz="2900">
              <a:solidFill>
                <a:schemeClr val="tx1"/>
              </a:solidFill>
              <a:latin typeface="Lucida Grande" charset="0"/>
              <a:ea typeface="Lucida Grande" charset="0"/>
              <a:cs typeface="Lucida Grande" charset="0"/>
              <a:sym typeface="Lucida Grande" charset="0"/>
            </a:endParaRPr>
          </a:p>
          <a:p>
            <a:pPr marL="304800" indent="-304800" algn="l">
              <a:lnSpc>
                <a:spcPct val="90000"/>
              </a:lnSpc>
              <a:spcBef>
                <a:spcPts val="375"/>
              </a:spcBef>
              <a:buClr>
                <a:srgbClr val="000000"/>
              </a:buClr>
              <a:buSzPct val="100000"/>
              <a:buFont typeface="Arial" charset="0"/>
              <a:buChar char="•"/>
            </a:pPr>
            <a:r>
              <a:rPr lang="en-US" sz="1400">
                <a:solidFill>
                  <a:schemeClr val="tx1"/>
                </a:solidFill>
                <a:latin typeface="Lucida Grande" charset="0"/>
                <a:ea typeface="Lucida Grande" charset="0"/>
                <a:cs typeface="Lucida Grande" charset="0"/>
                <a:sym typeface="Lucida Grande" charset="0"/>
              </a:rPr>
              <a:t>Turn-key services</a:t>
            </a:r>
          </a:p>
        </p:txBody>
      </p:sp>
      <p:sp>
        <p:nvSpPr>
          <p:cNvPr id="13318" name="Rectangle 6"/>
          <p:cNvSpPr>
            <a:spLocks/>
          </p:cNvSpPr>
          <p:nvPr/>
        </p:nvSpPr>
        <p:spPr bwMode="auto">
          <a:xfrm>
            <a:off x="381000" y="1587500"/>
            <a:ext cx="7937500" cy="406400"/>
          </a:xfrm>
          <a:prstGeom prst="rect">
            <a:avLst/>
          </a:prstGeom>
          <a:noFill/>
          <a:ln w="12700" cap="rnd">
            <a:noFill/>
            <a:round/>
            <a:headEnd type="none" w="med" len="med"/>
            <a:tailEnd type="none" w="med" len="med"/>
          </a:ln>
        </p:spPr>
        <p:txBody>
          <a:bodyPr lIns="38100" tIns="38100" rIns="38100" bIns="38100" anchor="ctr">
            <a:prstTxWarp prst="textNoShape">
              <a:avLst/>
            </a:prstTxWarp>
          </a:bodyPr>
          <a:lstStyle/>
          <a:p>
            <a:pPr algn="l"/>
            <a:r>
              <a:rPr lang="en-US" sz="2200" b="1">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MARKET GROWTH DRIVERS &amp; MARKETING</a:t>
            </a:r>
          </a:p>
        </p:txBody>
      </p:sp>
      <p:sp>
        <p:nvSpPr>
          <p:cNvPr id="13319" name="Rectangle 7"/>
          <p:cNvSpPr>
            <a:spLocks/>
          </p:cNvSpPr>
          <p:nvPr/>
        </p:nvSpPr>
        <p:spPr bwMode="auto">
          <a:xfrm>
            <a:off x="330200" y="4830763"/>
            <a:ext cx="4432300" cy="12192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marL="361950" indent="-361950" algn="l">
              <a:buClr>
                <a:srgbClr val="000000"/>
              </a:buClr>
              <a:buSzPct val="100000"/>
              <a:buFont typeface="Arial" charset="0"/>
              <a:buChar char="•"/>
            </a:pPr>
            <a:r>
              <a:rPr lang="en-US" sz="1500">
                <a:solidFill>
                  <a:schemeClr val="tx1"/>
                </a:solidFill>
                <a:latin typeface="Lucida Grande" charset="0"/>
                <a:ea typeface="Lucida Grande" charset="0"/>
                <a:cs typeface="Lucida Grande" charset="0"/>
                <a:sym typeface="Lucida Grande" charset="0"/>
              </a:rPr>
              <a:t>Search Engine Optimization</a:t>
            </a:r>
            <a:endParaRPr lang="en-US" sz="1800">
              <a:solidFill>
                <a:schemeClr val="tx1"/>
              </a:solidFill>
              <a:latin typeface="Lucida Grande" charset="0"/>
              <a:ea typeface="Lucida Grande" charset="0"/>
              <a:cs typeface="Lucida Grande" charset="0"/>
              <a:sym typeface="Lucida Grande" charset="0"/>
            </a:endParaRPr>
          </a:p>
          <a:p>
            <a:pPr marL="361950" indent="-361950" algn="l">
              <a:buClr>
                <a:srgbClr val="000000"/>
              </a:buClr>
              <a:buSzPct val="100000"/>
              <a:buFont typeface="Arial" charset="0"/>
              <a:buChar char="•"/>
            </a:pPr>
            <a:r>
              <a:rPr lang="en-US" sz="1500">
                <a:solidFill>
                  <a:schemeClr val="tx1"/>
                </a:solidFill>
                <a:latin typeface="Lucida Grande" charset="0"/>
                <a:ea typeface="Lucida Grande" charset="0"/>
                <a:cs typeface="Lucida Grande" charset="0"/>
                <a:sym typeface="Lucida Grande" charset="0"/>
              </a:rPr>
              <a:t>Search Engine Advertising</a:t>
            </a:r>
            <a:endParaRPr lang="en-US" sz="1800">
              <a:solidFill>
                <a:schemeClr val="tx1"/>
              </a:solidFill>
              <a:latin typeface="Lucida Grande" charset="0"/>
              <a:ea typeface="Lucida Grande" charset="0"/>
              <a:cs typeface="Lucida Grande" charset="0"/>
              <a:sym typeface="Lucida Grande" charset="0"/>
            </a:endParaRPr>
          </a:p>
          <a:p>
            <a:pPr marL="361950" indent="-361950" algn="l">
              <a:buClr>
                <a:srgbClr val="000000"/>
              </a:buClr>
              <a:buSzPct val="100000"/>
              <a:buFont typeface="Arial" charset="0"/>
              <a:buChar char="•"/>
            </a:pPr>
            <a:r>
              <a:rPr lang="en-US" sz="1500" b="1">
                <a:solidFill>
                  <a:schemeClr val="tx1"/>
                </a:solidFill>
                <a:latin typeface="Lucida Grande" charset="0"/>
                <a:ea typeface="Lucida Grande" charset="0"/>
                <a:cs typeface="Lucida Grande" charset="0"/>
                <a:sym typeface="Lucida Grande" charset="0"/>
              </a:rPr>
              <a:t>WordCamp/Event Industry Sponsorship</a:t>
            </a:r>
            <a:endParaRPr lang="en-US" sz="1800">
              <a:solidFill>
                <a:schemeClr val="tx1"/>
              </a:solidFill>
              <a:latin typeface="Lucida Grande" charset="0"/>
              <a:ea typeface="Lucida Grande" charset="0"/>
              <a:cs typeface="Lucida Grande" charset="0"/>
              <a:sym typeface="Lucida Grande" charset="0"/>
            </a:endParaRPr>
          </a:p>
          <a:p>
            <a:pPr marL="361950" indent="-361950" algn="l">
              <a:buClr>
                <a:srgbClr val="000000"/>
              </a:buClr>
              <a:buSzPct val="100000"/>
              <a:buFont typeface="Arial" charset="0"/>
              <a:buChar char="•"/>
            </a:pPr>
            <a:r>
              <a:rPr lang="en-US" sz="1500">
                <a:solidFill>
                  <a:schemeClr val="tx1"/>
                </a:solidFill>
                <a:latin typeface="Lucida Grande" charset="0"/>
                <a:ea typeface="Lucida Grande" charset="0"/>
                <a:cs typeface="Lucida Grande" charset="0"/>
                <a:sym typeface="Lucida Grande" charset="0"/>
              </a:rPr>
              <a:t>Email Marketing</a:t>
            </a:r>
            <a:endParaRPr lang="en-US" sz="1800">
              <a:solidFill>
                <a:schemeClr val="tx1"/>
              </a:solidFill>
              <a:latin typeface="Lucida Grande" charset="0"/>
              <a:ea typeface="Lucida Grande" charset="0"/>
              <a:cs typeface="Lucida Grande" charset="0"/>
              <a:sym typeface="Lucida Grande" charset="0"/>
            </a:endParaRPr>
          </a:p>
          <a:p>
            <a:pPr marL="361950" indent="-361950" algn="l">
              <a:buClr>
                <a:srgbClr val="000000"/>
              </a:buClr>
              <a:buSzPct val="100000"/>
              <a:buFont typeface="Arial" charset="0"/>
              <a:buChar char="•"/>
            </a:pPr>
            <a:r>
              <a:rPr lang="en-US" sz="1500" b="1">
                <a:solidFill>
                  <a:schemeClr val="tx1"/>
                </a:solidFill>
                <a:latin typeface="Lucida Grande" charset="0"/>
                <a:ea typeface="Lucida Grande" charset="0"/>
                <a:cs typeface="Lucida Grande" charset="0"/>
                <a:sym typeface="Lucida Grande" charset="0"/>
              </a:rPr>
              <a:t>Customer Advocacy (Social Media)</a:t>
            </a:r>
          </a:p>
        </p:txBody>
      </p:sp>
      <p:sp>
        <p:nvSpPr>
          <p:cNvPr id="13320" name="Rectangle 8"/>
          <p:cNvSpPr>
            <a:spLocks/>
          </p:cNvSpPr>
          <p:nvPr/>
        </p:nvSpPr>
        <p:spPr bwMode="auto">
          <a:xfrm>
            <a:off x="4851400" y="4830763"/>
            <a:ext cx="3746500" cy="990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marL="361950" indent="-361950" algn="l">
              <a:buClr>
                <a:srgbClr val="000000"/>
              </a:buClr>
              <a:buSzPct val="100000"/>
              <a:buFont typeface="Arial" charset="0"/>
              <a:buChar char="•"/>
            </a:pPr>
            <a:r>
              <a:rPr lang="en-US" sz="1500">
                <a:solidFill>
                  <a:schemeClr val="tx1"/>
                </a:solidFill>
                <a:latin typeface="Lucida Grande" charset="0"/>
                <a:ea typeface="Lucida Grande" charset="0"/>
                <a:cs typeface="Lucida Grande" charset="0"/>
                <a:sym typeface="Lucida Grande" charset="0"/>
              </a:rPr>
              <a:t>Feature Development/Up-selling</a:t>
            </a:r>
            <a:endParaRPr lang="en-US" sz="1800">
              <a:solidFill>
                <a:schemeClr val="tx1"/>
              </a:solidFill>
              <a:latin typeface="Lucida Grande" charset="0"/>
              <a:ea typeface="Lucida Grande" charset="0"/>
              <a:cs typeface="Lucida Grande" charset="0"/>
              <a:sym typeface="Lucida Grande" charset="0"/>
            </a:endParaRPr>
          </a:p>
          <a:p>
            <a:pPr marL="361950" indent="-361950" algn="l">
              <a:buClr>
                <a:srgbClr val="000000"/>
              </a:buClr>
              <a:buSzPct val="100000"/>
              <a:buFont typeface="Arial" charset="0"/>
              <a:buChar char="•"/>
            </a:pPr>
            <a:r>
              <a:rPr lang="en-US" sz="1500">
                <a:solidFill>
                  <a:schemeClr val="tx1"/>
                </a:solidFill>
                <a:latin typeface="Lucida Grande" charset="0"/>
                <a:ea typeface="Lucida Grande" charset="0"/>
                <a:cs typeface="Lucida Grande" charset="0"/>
                <a:sym typeface="Lucida Grande" charset="0"/>
              </a:rPr>
              <a:t>Media Partnerships/Releases</a:t>
            </a:r>
            <a:endParaRPr lang="en-US" sz="1800">
              <a:solidFill>
                <a:schemeClr val="tx1"/>
              </a:solidFill>
              <a:latin typeface="Lucida Grande" charset="0"/>
              <a:ea typeface="Lucida Grande" charset="0"/>
              <a:cs typeface="Lucida Grande" charset="0"/>
              <a:sym typeface="Lucida Grande" charset="0"/>
            </a:endParaRPr>
          </a:p>
          <a:p>
            <a:pPr marL="361950" indent="-361950" algn="l">
              <a:buClr>
                <a:srgbClr val="000000"/>
              </a:buClr>
              <a:buSzPct val="100000"/>
              <a:buFont typeface="Arial" charset="0"/>
              <a:buChar char="•"/>
            </a:pPr>
            <a:r>
              <a:rPr lang="en-US" sz="1500">
                <a:solidFill>
                  <a:schemeClr val="tx1"/>
                </a:solidFill>
                <a:latin typeface="Lucida Grande" charset="0"/>
                <a:ea typeface="Lucida Grande" charset="0"/>
                <a:cs typeface="Lucida Grande" charset="0"/>
                <a:sym typeface="Lucida Grande" charset="0"/>
              </a:rPr>
              <a:t>Non-Profit Discounts</a:t>
            </a:r>
            <a:endParaRPr lang="en-US" sz="1800">
              <a:solidFill>
                <a:schemeClr val="tx1"/>
              </a:solidFill>
              <a:latin typeface="Lucida Grande" charset="0"/>
              <a:ea typeface="Lucida Grande" charset="0"/>
              <a:cs typeface="Lucida Grande" charset="0"/>
              <a:sym typeface="Lucida Grande" charset="0"/>
            </a:endParaRPr>
          </a:p>
          <a:p>
            <a:pPr marL="361950" indent="-361950" algn="l">
              <a:buClr>
                <a:srgbClr val="000000"/>
              </a:buClr>
              <a:buSzPct val="100000"/>
              <a:buFont typeface="Arial" charset="0"/>
              <a:buChar char="•"/>
            </a:pPr>
            <a:r>
              <a:rPr lang="en-US" sz="1500" b="1">
                <a:solidFill>
                  <a:schemeClr val="tx1"/>
                </a:solidFill>
                <a:latin typeface="Lucida Grande" charset="0"/>
                <a:ea typeface="Lucida Grande" charset="0"/>
                <a:cs typeface="Lucida Grande" charset="0"/>
                <a:sym typeface="Lucida Grande" charset="0"/>
              </a:rPr>
              <a:t>Direct sales</a:t>
            </a:r>
          </a:p>
        </p:txBody>
      </p:sp>
      <p:sp>
        <p:nvSpPr>
          <p:cNvPr id="13321" name="Rectangle 9"/>
          <p:cNvSpPr>
            <a:spLocks/>
          </p:cNvSpPr>
          <p:nvPr/>
        </p:nvSpPr>
        <p:spPr bwMode="auto">
          <a:xfrm>
            <a:off x="2378075" y="4221163"/>
            <a:ext cx="3578225" cy="4826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2700" b="1">
                <a:solidFill>
                  <a:schemeClr val="tx1"/>
                </a:solidFill>
                <a:latin typeface="Lucida Grande" charset="0"/>
                <a:ea typeface="Lucida Grande" charset="0"/>
                <a:cs typeface="Lucida Grande" charset="0"/>
                <a:sym typeface="Lucida Grande" charset="0"/>
              </a:rPr>
              <a:t>Targeted Marketing</a:t>
            </a:r>
          </a:p>
        </p:txBody>
      </p:sp>
      <p:sp>
        <p:nvSpPr>
          <p:cNvPr id="13322" name="Line 10"/>
          <p:cNvSpPr>
            <a:spLocks noChangeShapeType="1"/>
          </p:cNvSpPr>
          <p:nvPr/>
        </p:nvSpPr>
        <p:spPr bwMode="auto">
          <a:xfrm>
            <a:off x="2057400" y="4114800"/>
            <a:ext cx="4419600" cy="0"/>
          </a:xfrm>
          <a:prstGeom prst="line">
            <a:avLst/>
          </a:prstGeom>
          <a:noFill/>
          <a:ln w="12700"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7" name="Rectangle 1"/>
          <p:cNvSpPr>
            <a:spLocks/>
          </p:cNvSpPr>
          <p:nvPr/>
        </p:nvSpPr>
        <p:spPr bwMode="auto">
          <a:xfrm>
            <a:off x="3124200" y="6405563"/>
            <a:ext cx="2908300" cy="266700"/>
          </a:xfrm>
          <a:prstGeom prst="rect">
            <a:avLst/>
          </a:prstGeom>
          <a:noFill/>
          <a:ln w="12700" cap="rnd">
            <a:noFill/>
            <a:round/>
            <a:headEnd type="none" w="med" len="med"/>
            <a:tailEnd type="none" w="med" len="med"/>
          </a:ln>
        </p:spPr>
        <p:txBody>
          <a:bodyPr lIns="38100" tIns="38100" rIns="38100" bIns="38100" anchor="ctr">
            <a:prstTxWarp prst="textNoShape">
              <a:avLst/>
            </a:prstTxWarp>
          </a:bodyPr>
          <a:lstStyle/>
          <a:p>
            <a:r>
              <a:rPr lang="en-US" sz="1200">
                <a:solidFill>
                  <a:srgbClr val="878787"/>
                </a:solidFill>
                <a:latin typeface="Lucida Grande" charset="0"/>
                <a:ea typeface="Lucida Grande" charset="0"/>
                <a:cs typeface="Lucida Grande" charset="0"/>
                <a:sym typeface="Lucida Grande" charset="0"/>
              </a:rPr>
              <a:t>Event Espresso, LLC. Copyright 2011</a:t>
            </a:r>
          </a:p>
        </p:txBody>
      </p:sp>
      <p:pic>
        <p:nvPicPr>
          <p:cNvPr id="14338" name="Picture 2"/>
          <p:cNvPicPr>
            <a:picLocks noChangeAspect="1" noChangeArrowheads="1"/>
          </p:cNvPicPr>
          <p:nvPr/>
        </p:nvPicPr>
        <p:blipFill>
          <a:blip r:embed="rId2"/>
          <a:srcRect/>
          <a:stretch>
            <a:fillRect/>
          </a:stretch>
        </p:blipFill>
        <p:spPr bwMode="auto">
          <a:xfrm>
            <a:off x="0" y="3175"/>
            <a:ext cx="9142413" cy="6850063"/>
          </a:xfrm>
          <a:prstGeom prst="rect">
            <a:avLst/>
          </a:prstGeom>
          <a:noFill/>
          <a:ln w="12700" cap="rnd">
            <a:noFill/>
            <a:round/>
            <a:headEnd/>
            <a:tailEnd/>
          </a:ln>
        </p:spPr>
      </p:pic>
      <p:sp>
        <p:nvSpPr>
          <p:cNvPr id="14339" name="Rectangle 3"/>
          <p:cNvSpPr>
            <a:spLocks/>
          </p:cNvSpPr>
          <p:nvPr/>
        </p:nvSpPr>
        <p:spPr bwMode="auto">
          <a:xfrm>
            <a:off x="4724400" y="906463"/>
            <a:ext cx="4203700" cy="736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algn="r"/>
            <a:r>
              <a:rPr lang="en-US" sz="2200">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EVENT</a:t>
            </a:r>
            <a:endParaRPr lang="en-US" sz="1800">
              <a:solidFill>
                <a:schemeClr val="tx1"/>
              </a:solidFill>
              <a:latin typeface="Lucida Grande" charset="0"/>
              <a:ea typeface="Lucida Grande" charset="0"/>
              <a:cs typeface="Lucida Grande" charset="0"/>
              <a:sym typeface="Lucida Grande" charset="0"/>
            </a:endParaRPr>
          </a:p>
          <a:p>
            <a:pPr algn="r"/>
            <a:r>
              <a:rPr lang="en-US" sz="2200">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REGISTRATION</a:t>
            </a:r>
          </a:p>
        </p:txBody>
      </p:sp>
      <p:graphicFrame>
        <p:nvGraphicFramePr>
          <p:cNvPr id="14340" name="Group 4"/>
          <p:cNvGraphicFramePr>
            <a:graphicFrameLocks noGrp="1"/>
          </p:cNvGraphicFramePr>
          <p:nvPr/>
        </p:nvGraphicFramePr>
        <p:xfrm>
          <a:off x="139700" y="2057400"/>
          <a:ext cx="8788400" cy="3857627"/>
        </p:xfrm>
        <a:graphic>
          <a:graphicData uri="http://schemas.openxmlformats.org/drawingml/2006/table">
            <a:tbl>
              <a:tblPr/>
              <a:tblGrid>
                <a:gridCol w="1168400"/>
                <a:gridCol w="2506663"/>
                <a:gridCol w="3759200"/>
                <a:gridCol w="1354137"/>
              </a:tblGrid>
              <a:tr h="550863">
                <a:tc>
                  <a:txBody>
                    <a:bodyPr/>
                    <a:lstStyle/>
                    <a:p>
                      <a:pPr marL="0"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tab pos="914400" algn="l"/>
                        </a:tabLst>
                      </a:pPr>
                      <a:endParaRPr kumimoji="0" lang="en-US" sz="1400" b="0" i="0" u="none" strike="noStrike" cap="none" normalizeH="0" baseline="0">
                        <a:ln>
                          <a:noFill/>
                        </a:ln>
                        <a:solidFill>
                          <a:schemeClr val="tx1"/>
                        </a:solidFill>
                        <a:effectLst/>
                        <a:latin typeface="Lucida Grande" charset="0"/>
                        <a:ea typeface="ヒラギノ角ゴ ProN W3" charset="-128"/>
                        <a:cs typeface="ヒラギノ角ゴ ProN W3" charset="-128"/>
                        <a:sym typeface="Lucida Grande" charset="0"/>
                      </a:endParaRPr>
                    </a:p>
                  </a:txBody>
                  <a:tcPr marL="0" marR="0" marT="0" marB="0" horzOverflow="overflow">
                    <a:lnL cap="flat">
                      <a:noFill/>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
                          <a:srgbClr val="000000"/>
                        </a:buClr>
                        <a:buSzPct val="100000"/>
                        <a:buFont typeface="Arial" charset="0"/>
                        <a:buNone/>
                        <a:tabLst>
                          <a:tab pos="914400" algn="l"/>
                        </a:tabLst>
                      </a:pPr>
                      <a:r>
                        <a:rPr kumimoji="0" lang="en-US" sz="1400" b="1" i="0" u="none" strike="noStrike" cap="none" normalizeH="0" baseline="0">
                          <a:ln>
                            <a:noFill/>
                          </a:ln>
                          <a:solidFill>
                            <a:srgbClr val="FFFFFF"/>
                          </a:solidFill>
                          <a:effectLst/>
                          <a:latin typeface="Lucida Grande" charset="0"/>
                          <a:ea typeface="ヒラギノ角ゴ ProN W3" charset="-128"/>
                          <a:cs typeface="ヒラギノ角ゴ ProN W3" charset="-128"/>
                          <a:sym typeface="Lucida Grande" charset="0"/>
                        </a:rPr>
                        <a:t>Strength</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solidFill>
                  </a:tcPr>
                </a:tc>
                <a:tc>
                  <a:txBody>
                    <a:bodyPr/>
                    <a:lstStyle/>
                    <a:p>
                      <a:pPr marL="0" marR="0" lvl="0" indent="0" algn="ctr" defTabSz="914400" rtl="0" eaLnBrk="1" fontAlgn="base" latinLnBrk="0" hangingPunct="1">
                        <a:lnSpc>
                          <a:spcPct val="115000"/>
                        </a:lnSpc>
                        <a:spcBef>
                          <a:spcPct val="0"/>
                        </a:spcBef>
                        <a:spcAft>
                          <a:spcPct val="0"/>
                        </a:spcAft>
                        <a:buClr>
                          <a:srgbClr val="000000"/>
                        </a:buClr>
                        <a:buSzPct val="100000"/>
                        <a:buFont typeface="Arial" charset="0"/>
                        <a:buNone/>
                        <a:tabLst>
                          <a:tab pos="914400" algn="l"/>
                        </a:tabLst>
                      </a:pPr>
                      <a:r>
                        <a:rPr kumimoji="0" lang="en-US" sz="1400" b="1" i="0" u="none" strike="noStrike" cap="none" normalizeH="0" baseline="0">
                          <a:ln>
                            <a:noFill/>
                          </a:ln>
                          <a:solidFill>
                            <a:srgbClr val="FFFFFF"/>
                          </a:solidFill>
                          <a:effectLst/>
                          <a:latin typeface="Lucida Grande" charset="0"/>
                          <a:ea typeface="ヒラギノ角ゴ ProN W3" charset="-128"/>
                          <a:cs typeface="ヒラギノ角ゴ ProN W3" charset="-128"/>
                          <a:sym typeface="Lucida Grande" charset="0"/>
                        </a:rPr>
                        <a:t>Weaknesses</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solidFill>
                  </a:tcPr>
                </a:tc>
                <a:tc>
                  <a:txBody>
                    <a:bodyPr/>
                    <a:lstStyle/>
                    <a:p>
                      <a:pPr marL="0" marR="0" lvl="0" indent="0" algn="ctr" defTabSz="914400" rtl="0" eaLnBrk="1" fontAlgn="base" latinLnBrk="0" hangingPunct="1">
                        <a:lnSpc>
                          <a:spcPct val="115000"/>
                        </a:lnSpc>
                        <a:spcBef>
                          <a:spcPct val="0"/>
                        </a:spcBef>
                        <a:spcAft>
                          <a:spcPct val="0"/>
                        </a:spcAft>
                        <a:buClr>
                          <a:srgbClr val="000000"/>
                        </a:buClr>
                        <a:buSzPct val="100000"/>
                        <a:buFont typeface="Arial" charset="0"/>
                        <a:buNone/>
                        <a:tabLst>
                          <a:tab pos="914400" algn="l"/>
                        </a:tabLst>
                      </a:pPr>
                      <a:r>
                        <a:rPr kumimoji="0" lang="en-US" sz="1400" b="1" i="0" u="none" strike="noStrike" cap="none" normalizeH="0" baseline="0">
                          <a:ln>
                            <a:noFill/>
                          </a:ln>
                          <a:solidFill>
                            <a:srgbClr val="FFFFFF"/>
                          </a:solidFill>
                          <a:effectLst/>
                          <a:latin typeface="Lucida Grande" charset="0"/>
                          <a:ea typeface="ヒラギノ角ゴ ProN W3" charset="-128"/>
                          <a:cs typeface="ヒラギノ角ゴ ProN W3" charset="-128"/>
                          <a:sym typeface="Lucida Grande" charset="0"/>
                        </a:rPr>
                        <a:t>Fees for 100 </a:t>
                      </a:r>
                      <a:br>
                        <a:rPr kumimoji="0" lang="en-US" sz="1400" b="1" i="0" u="none" strike="noStrike" cap="none" normalizeH="0" baseline="0">
                          <a:ln>
                            <a:noFill/>
                          </a:ln>
                          <a:solidFill>
                            <a:srgbClr val="FFFFFF"/>
                          </a:solidFill>
                          <a:effectLst/>
                          <a:latin typeface="Lucida Grande" charset="0"/>
                          <a:ea typeface="ヒラギノ角ゴ ProN W3" charset="-128"/>
                          <a:cs typeface="ヒラギノ角ゴ ProN W3" charset="-128"/>
                          <a:sym typeface="Lucida Grande" charset="0"/>
                        </a:rPr>
                      </a:br>
                      <a:r>
                        <a:rPr kumimoji="0" lang="en-US" sz="1400" b="1" i="0" u="none" strike="noStrike" cap="none" normalizeH="0" baseline="0">
                          <a:ln>
                            <a:noFill/>
                          </a:ln>
                          <a:solidFill>
                            <a:srgbClr val="FFFFFF"/>
                          </a:solidFill>
                          <a:effectLst/>
                          <a:latin typeface="Lucida Grande" charset="0"/>
                          <a:ea typeface="ヒラギノ角ゴ ProN W3" charset="-128"/>
                          <a:cs typeface="ヒラギノ角ゴ ProN W3" charset="-128"/>
                          <a:sym typeface="Lucida Grande" charset="0"/>
                        </a:rPr>
                        <a:t>Ticket Sales</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solidFill>
                  </a:tcPr>
                </a:tc>
              </a:tr>
              <a:tr h="1017588">
                <a:tc>
                  <a:txBody>
                    <a:bodyPr/>
                    <a:lstStyle/>
                    <a:p>
                      <a:pPr marL="0"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tab pos="914400" algn="l"/>
                        </a:tabLst>
                      </a:pPr>
                      <a:r>
                        <a:rPr kumimoji="0" lang="en-US" sz="1400" b="1" i="0" u="none" strike="noStrike" cap="none" normalizeH="0" baseline="0">
                          <a:ln>
                            <a:noFill/>
                          </a:ln>
                          <a:solidFill>
                            <a:srgbClr val="FFFFFF"/>
                          </a:solidFill>
                          <a:effectLst/>
                          <a:latin typeface="Lucida Grande" charset="0"/>
                          <a:ea typeface="ヒラギノ角ゴ ProN W3" charset="-128"/>
                          <a:cs typeface="ヒラギノ角ゴ ProN W3" charset="-128"/>
                          <a:sym typeface="Lucida Grande" charset="0"/>
                        </a:rPr>
                        <a:t>Eventbrite</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solidFill>
                  </a:tcPr>
                </a:tc>
                <a:tc>
                  <a:txBody>
                    <a:bodyPr/>
                    <a:lstStyle/>
                    <a:p>
                      <a:pPr marL="0"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tab pos="914400" algn="l"/>
                        </a:tabLst>
                      </a:pPr>
                      <a:r>
                        <a:rPr kumimoji="0" lang="en-US" sz="1400" b="0" i="0" u="none" strike="noStrike" cap="none" normalizeH="0" baseline="0">
                          <a:ln>
                            <a:noFill/>
                          </a:ln>
                          <a:solidFill>
                            <a:schemeClr val="tx1"/>
                          </a:solidFill>
                          <a:effectLst/>
                          <a:latin typeface="Lucida Grande" charset="0"/>
                          <a:ea typeface="ヒラギノ角ゴ ProN W3" charset="-128"/>
                          <a:cs typeface="ヒラギノ角ゴ ProN W3" charset="-128"/>
                          <a:sym typeface="Lucida Grande" charset="0"/>
                        </a:rPr>
                        <a:t>Mature product, resources (investors), brand equity. Dominant market share, growth.</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tab pos="914400" algn="l"/>
                        </a:tabLst>
                      </a:pPr>
                      <a:r>
                        <a:rPr kumimoji="0" lang="en-US" sz="1400" b="0" i="0" u="none" strike="noStrike" cap="none" normalizeH="0" baseline="0">
                          <a:ln>
                            <a:noFill/>
                          </a:ln>
                          <a:solidFill>
                            <a:schemeClr val="tx1"/>
                          </a:solidFill>
                          <a:effectLst/>
                          <a:latin typeface="Lucida Grande" charset="0"/>
                          <a:ea typeface="ヒラギノ角ゴ ProN W3" charset="-128"/>
                          <a:cs typeface="ヒラギノ角ゴ ProN W3" charset="-128"/>
                          <a:sym typeface="Lucida Grande" charset="0"/>
                        </a:rPr>
                        <a:t>Poor product for WordPress (WP) integration; no additional website capabilities; no premium products; more expensive.</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
                          <a:srgbClr val="000000"/>
                        </a:buClr>
                        <a:buSzPct val="100000"/>
                        <a:buFont typeface="Arial" charset="0"/>
                        <a:buNone/>
                        <a:tabLst>
                          <a:tab pos="914400" algn="l"/>
                        </a:tabLst>
                      </a:pPr>
                      <a:r>
                        <a:rPr kumimoji="0" lang="en-US" sz="1400" b="0" i="0" u="none" strike="noStrike" cap="none" normalizeH="0" baseline="0">
                          <a:ln>
                            <a:noFill/>
                          </a:ln>
                          <a:solidFill>
                            <a:schemeClr val="tx1"/>
                          </a:solidFill>
                          <a:effectLst/>
                          <a:latin typeface="Lucida Grande" charset="0"/>
                          <a:ea typeface="ヒラギノ角ゴ ProN W3" charset="-128"/>
                          <a:cs typeface="ヒラギノ角ゴ ProN W3" charset="-128"/>
                          <a:sym typeface="Lucida Grande" charset="0"/>
                        </a:rPr>
                        <a:t>$250+</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17588">
                <a:tc>
                  <a:txBody>
                    <a:bodyPr/>
                    <a:lstStyle/>
                    <a:p>
                      <a:pPr marL="0"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tab pos="914400" algn="l"/>
                        </a:tabLst>
                      </a:pPr>
                      <a:r>
                        <a:rPr kumimoji="0" lang="en-US" sz="1400" b="1" i="0" u="none" strike="noStrike" cap="none" normalizeH="0" baseline="0">
                          <a:ln>
                            <a:noFill/>
                          </a:ln>
                          <a:solidFill>
                            <a:srgbClr val="FFFFFF"/>
                          </a:solidFill>
                          <a:effectLst/>
                          <a:latin typeface="Lucida Grande" charset="0"/>
                          <a:ea typeface="ヒラギノ角ゴ ProN W3" charset="-128"/>
                          <a:cs typeface="ヒラギノ角ゴ ProN W3" charset="-128"/>
                          <a:sym typeface="Lucida Grande" charset="0"/>
                        </a:rPr>
                        <a:t>Cvent</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solidFill>
                  </a:tcPr>
                </a:tc>
                <a:tc>
                  <a:txBody>
                    <a:bodyPr/>
                    <a:lstStyle/>
                    <a:p>
                      <a:pPr marL="0"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tab pos="914400" algn="l"/>
                        </a:tabLst>
                      </a:pPr>
                      <a:r>
                        <a:rPr kumimoji="0" lang="en-US" sz="1400" b="0" i="0" u="none" strike="noStrike" cap="none" normalizeH="0" baseline="0">
                          <a:ln>
                            <a:noFill/>
                          </a:ln>
                          <a:solidFill>
                            <a:schemeClr val="tx1"/>
                          </a:solidFill>
                          <a:effectLst/>
                          <a:latin typeface="Lucida Grande" charset="0"/>
                          <a:ea typeface="ヒラギノ角ゴ ProN W3" charset="-128"/>
                          <a:cs typeface="ヒラギノ角ゴ ProN W3" charset="-128"/>
                          <a:sym typeface="Lucida Grande" charset="0"/>
                        </a:rPr>
                        <a:t>Mature product, resources, brand equity. Diverse set of products.</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tab pos="914400" algn="l"/>
                        </a:tabLst>
                      </a:pPr>
                      <a:r>
                        <a:rPr kumimoji="0" lang="en-US" sz="1400" b="0" i="0" u="none" strike="noStrike" cap="none" normalizeH="0" baseline="0">
                          <a:ln>
                            <a:noFill/>
                          </a:ln>
                          <a:solidFill>
                            <a:schemeClr val="tx1"/>
                          </a:solidFill>
                          <a:effectLst/>
                          <a:latin typeface="Lucida Grande" charset="0"/>
                          <a:ea typeface="ヒラギノ角ゴ ProN W3" charset="-128"/>
                          <a:cs typeface="ヒラギノ角ゴ ProN W3" charset="-128"/>
                          <a:sym typeface="Lucida Grande" charset="0"/>
                        </a:rPr>
                        <a:t>No product for WordPress (WP) integration; more expensive; higher administrative costs; less brand equity than Eventbrite.com. </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
                          <a:srgbClr val="000000"/>
                        </a:buClr>
                        <a:buSzPct val="100000"/>
                        <a:buFont typeface="Arial" charset="0"/>
                        <a:buNone/>
                        <a:tabLst>
                          <a:tab pos="914400" algn="l"/>
                        </a:tabLst>
                      </a:pPr>
                      <a:r>
                        <a:rPr kumimoji="0" lang="en-US" sz="1400" b="0" i="0" u="none" strike="noStrike" cap="none" normalizeH="0" baseline="0">
                          <a:ln>
                            <a:noFill/>
                          </a:ln>
                          <a:solidFill>
                            <a:schemeClr val="tx1"/>
                          </a:solidFill>
                          <a:effectLst/>
                          <a:latin typeface="Lucida Grande" charset="0"/>
                          <a:ea typeface="ヒラギノ角ゴ ProN W3" charset="-128"/>
                          <a:cs typeface="ヒラギノ角ゴ ProN W3" charset="-128"/>
                          <a:sym typeface="Lucida Grande" charset="0"/>
                        </a:rPr>
                        <a:t>$1,700+</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71588">
                <a:tc>
                  <a:txBody>
                    <a:bodyPr/>
                    <a:lstStyle/>
                    <a:p>
                      <a:pPr marL="0"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tab pos="914400" algn="l"/>
                        </a:tabLst>
                      </a:pPr>
                      <a:r>
                        <a:rPr kumimoji="0" lang="en-US" sz="1400" b="1" i="0" u="none" strike="noStrike" cap="none" normalizeH="0" baseline="0">
                          <a:ln>
                            <a:noFill/>
                          </a:ln>
                          <a:solidFill>
                            <a:srgbClr val="FFFFFF"/>
                          </a:solidFill>
                          <a:effectLst/>
                          <a:latin typeface="Lucida Grande" charset="0"/>
                          <a:ea typeface="ヒラギノ角ゴ ProN W3" charset="-128"/>
                          <a:cs typeface="ヒラギノ角ゴ ProN W3" charset="-128"/>
                          <a:sym typeface="Lucida Grande" charset="0"/>
                        </a:rPr>
                        <a:t>RegOnline</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solidFill>
                  </a:tcPr>
                </a:tc>
                <a:tc>
                  <a:txBody>
                    <a:bodyPr/>
                    <a:lstStyle/>
                    <a:p>
                      <a:pPr marL="0"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tab pos="914400" algn="l"/>
                        </a:tabLst>
                      </a:pPr>
                      <a:r>
                        <a:rPr kumimoji="0" lang="en-US" sz="1400" b="0" i="0" u="none" strike="noStrike" cap="none" normalizeH="0" baseline="0">
                          <a:ln>
                            <a:noFill/>
                          </a:ln>
                          <a:solidFill>
                            <a:schemeClr val="tx1"/>
                          </a:solidFill>
                          <a:effectLst/>
                          <a:latin typeface="Lucida Grande" charset="0"/>
                          <a:ea typeface="ヒラギノ角ゴ ProN W3" charset="-128"/>
                          <a:cs typeface="ヒラギノ角ゴ ProN W3" charset="-128"/>
                          <a:sym typeface="Lucida Grande" charset="0"/>
                        </a:rPr>
                        <a:t>Mature product, resources, brand equity.</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tab pos="914400" algn="l"/>
                        </a:tabLst>
                      </a:pPr>
                      <a:r>
                        <a:rPr kumimoji="0" lang="en-US" sz="1400" b="0" i="0" u="none" strike="noStrike" cap="none" normalizeH="0" baseline="0">
                          <a:ln>
                            <a:noFill/>
                          </a:ln>
                          <a:solidFill>
                            <a:schemeClr val="tx1"/>
                          </a:solidFill>
                          <a:effectLst/>
                          <a:latin typeface="Lucida Grande" charset="0"/>
                          <a:ea typeface="ヒラギノ角ゴ ProN W3" charset="-128"/>
                          <a:cs typeface="ヒラギノ角ゴ ProN W3" charset="-128"/>
                          <a:sym typeface="Lucida Grande" charset="0"/>
                        </a:rPr>
                        <a:t>No product for WordPress (WP) integration; no additional website capabilities; expensive; higher administrative costs; less brand equity than Eventbrite.com and cvent.com.</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
                          <a:srgbClr val="000000"/>
                        </a:buClr>
                        <a:buSzPct val="100000"/>
                        <a:buFont typeface="Arial" charset="0"/>
                        <a:buNone/>
                        <a:tabLst>
                          <a:tab pos="914400" algn="l"/>
                        </a:tabLst>
                      </a:pPr>
                      <a:r>
                        <a:rPr kumimoji="0" lang="en-US" sz="1400" b="0" i="0" u="none" strike="noStrike" cap="none" normalizeH="0" baseline="0">
                          <a:ln>
                            <a:noFill/>
                          </a:ln>
                          <a:solidFill>
                            <a:schemeClr val="tx1"/>
                          </a:solidFill>
                          <a:effectLst/>
                          <a:latin typeface="Lucida Grande" charset="0"/>
                          <a:ea typeface="ヒラギノ角ゴ ProN W3" charset="-128"/>
                          <a:cs typeface="ヒラギノ角ゴ ProN W3" charset="-128"/>
                          <a:sym typeface="Lucida Grande" charset="0"/>
                        </a:rPr>
                        <a:t>$450+</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4397" name="Rectangle 61"/>
          <p:cNvSpPr>
            <a:spLocks/>
          </p:cNvSpPr>
          <p:nvPr/>
        </p:nvSpPr>
        <p:spPr bwMode="auto">
          <a:xfrm>
            <a:off x="381000" y="1587500"/>
            <a:ext cx="7937500" cy="406400"/>
          </a:xfrm>
          <a:prstGeom prst="rect">
            <a:avLst/>
          </a:prstGeom>
          <a:noFill/>
          <a:ln w="12700" cap="rnd">
            <a:noFill/>
            <a:round/>
            <a:headEnd type="none" w="med" len="med"/>
            <a:tailEnd type="none" w="med" len="med"/>
          </a:ln>
        </p:spPr>
        <p:txBody>
          <a:bodyPr lIns="38100" tIns="38100" rIns="38100" bIns="38100" anchor="ctr">
            <a:prstTxWarp prst="textNoShape">
              <a:avLst/>
            </a:prstTxWarp>
          </a:bodyPr>
          <a:lstStyle/>
          <a:p>
            <a:pPr algn="l"/>
            <a:r>
              <a:rPr lang="en-US" sz="2200" b="1">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COMPETITORS</a:t>
            </a:r>
          </a:p>
        </p:txBody>
      </p:sp>
      <p:sp>
        <p:nvSpPr>
          <p:cNvPr id="14398" name="Rectangle 62"/>
          <p:cNvSpPr>
            <a:spLocks/>
          </p:cNvSpPr>
          <p:nvPr/>
        </p:nvSpPr>
        <p:spPr bwMode="auto">
          <a:xfrm>
            <a:off x="533400" y="6045200"/>
            <a:ext cx="8089900" cy="609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algn="l">
              <a:buClr>
                <a:srgbClr val="000000"/>
              </a:buClr>
              <a:buSzPct val="100000"/>
              <a:buFont typeface="Arial" charset="0"/>
              <a:buChar char="•"/>
            </a:pPr>
            <a:r>
              <a:rPr lang="en-US" sz="1800">
                <a:solidFill>
                  <a:schemeClr val="tx1"/>
                </a:solidFill>
                <a:latin typeface="Lucida Grande" charset="0"/>
                <a:ea typeface="Lucida Grande" charset="0"/>
                <a:cs typeface="Lucida Grande" charset="0"/>
                <a:sym typeface="Lucida Grande" charset="0"/>
              </a:rPr>
              <a:t>There are currently no other premium event registration plugins available for sale.</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Rectangle 1"/>
          <p:cNvSpPr>
            <a:spLocks/>
          </p:cNvSpPr>
          <p:nvPr/>
        </p:nvSpPr>
        <p:spPr bwMode="auto">
          <a:xfrm>
            <a:off x="3124200" y="6405563"/>
            <a:ext cx="2908300" cy="266700"/>
          </a:xfrm>
          <a:prstGeom prst="rect">
            <a:avLst/>
          </a:prstGeom>
          <a:noFill/>
          <a:ln w="12700" cap="rnd">
            <a:noFill/>
            <a:round/>
            <a:headEnd type="none" w="med" len="med"/>
            <a:tailEnd type="none" w="med" len="med"/>
          </a:ln>
        </p:spPr>
        <p:txBody>
          <a:bodyPr lIns="38100" tIns="38100" rIns="38100" bIns="38100" anchor="ctr">
            <a:prstTxWarp prst="textNoShape">
              <a:avLst/>
            </a:prstTxWarp>
          </a:bodyPr>
          <a:lstStyle/>
          <a:p>
            <a:r>
              <a:rPr lang="en-US" sz="1200">
                <a:solidFill>
                  <a:srgbClr val="878787"/>
                </a:solidFill>
                <a:latin typeface="Lucida Grande" charset="0"/>
                <a:ea typeface="Lucida Grande" charset="0"/>
                <a:cs typeface="Lucida Grande" charset="0"/>
                <a:sym typeface="Lucida Grande" charset="0"/>
              </a:rPr>
              <a:t>Event Espresso, LLC. Copyright 2011</a:t>
            </a:r>
          </a:p>
        </p:txBody>
      </p:sp>
      <p:pic>
        <p:nvPicPr>
          <p:cNvPr id="15362" name="Picture 2"/>
          <p:cNvPicPr>
            <a:picLocks noChangeAspect="1" noChangeArrowheads="1"/>
          </p:cNvPicPr>
          <p:nvPr/>
        </p:nvPicPr>
        <p:blipFill>
          <a:blip r:embed="rId2"/>
          <a:srcRect/>
          <a:stretch>
            <a:fillRect/>
          </a:stretch>
        </p:blipFill>
        <p:spPr bwMode="auto">
          <a:xfrm>
            <a:off x="0" y="3175"/>
            <a:ext cx="9142413" cy="6850063"/>
          </a:xfrm>
          <a:prstGeom prst="rect">
            <a:avLst/>
          </a:prstGeom>
          <a:noFill/>
          <a:ln w="12700" cap="rnd">
            <a:noFill/>
            <a:round/>
            <a:headEnd/>
            <a:tailEnd/>
          </a:ln>
        </p:spPr>
      </p:pic>
      <p:sp>
        <p:nvSpPr>
          <p:cNvPr id="15363" name="Rectangle 3"/>
          <p:cNvSpPr>
            <a:spLocks/>
          </p:cNvSpPr>
          <p:nvPr/>
        </p:nvSpPr>
        <p:spPr bwMode="auto">
          <a:xfrm>
            <a:off x="4724400" y="906463"/>
            <a:ext cx="4203700" cy="736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algn="r"/>
            <a:r>
              <a:rPr lang="en-US" sz="2200">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EVENT</a:t>
            </a:r>
            <a:endParaRPr lang="en-US" sz="1800">
              <a:solidFill>
                <a:schemeClr val="tx1"/>
              </a:solidFill>
              <a:latin typeface="Lucida Grande" charset="0"/>
              <a:ea typeface="Lucida Grande" charset="0"/>
              <a:cs typeface="Lucida Grande" charset="0"/>
              <a:sym typeface="Lucida Grande" charset="0"/>
            </a:endParaRPr>
          </a:p>
          <a:p>
            <a:pPr algn="r"/>
            <a:r>
              <a:rPr lang="en-US" sz="2200">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REGISTRATION</a:t>
            </a:r>
          </a:p>
        </p:txBody>
      </p:sp>
      <p:sp>
        <p:nvSpPr>
          <p:cNvPr id="15364" name="Rectangle 4"/>
          <p:cNvSpPr>
            <a:spLocks noChangeArrowheads="1"/>
          </p:cNvSpPr>
          <p:nvPr>
            <p:ph type="body" idx="1"/>
          </p:nvPr>
        </p:nvSpPr>
        <p:spPr>
          <a:xfrm>
            <a:off x="1295400" y="2741613"/>
            <a:ext cx="7391400" cy="3384550"/>
          </a:xfrm>
          <a:ln/>
        </p:spPr>
        <p:txBody>
          <a:bodyPr/>
          <a:lstStyle/>
          <a:p>
            <a:pPr marL="304800" indent="-304800">
              <a:spcBef>
                <a:spcPct val="0"/>
              </a:spcBef>
            </a:pPr>
            <a:r>
              <a:rPr lang="en-US"/>
              <a:t>Event Espresso has lower costs</a:t>
            </a:r>
          </a:p>
          <a:p>
            <a:pPr marL="304800" indent="-304800"/>
            <a:r>
              <a:rPr lang="en-US"/>
              <a:t>Licensing - GPL &amp; Private</a:t>
            </a:r>
          </a:p>
          <a:p>
            <a:pPr marL="304800" indent="-304800"/>
            <a:r>
              <a:rPr lang="en-US"/>
              <a:t>Equivalent development cost ~ $200,000</a:t>
            </a:r>
          </a:p>
        </p:txBody>
      </p:sp>
      <p:sp>
        <p:nvSpPr>
          <p:cNvPr id="15365" name="Rectangle 5"/>
          <p:cNvSpPr>
            <a:spLocks/>
          </p:cNvSpPr>
          <p:nvPr/>
        </p:nvSpPr>
        <p:spPr bwMode="auto">
          <a:xfrm>
            <a:off x="381000" y="1587500"/>
            <a:ext cx="7937500" cy="406400"/>
          </a:xfrm>
          <a:prstGeom prst="rect">
            <a:avLst/>
          </a:prstGeom>
          <a:noFill/>
          <a:ln w="12700" cap="rnd">
            <a:noFill/>
            <a:round/>
            <a:headEnd type="none" w="med" len="med"/>
            <a:tailEnd type="none" w="med" len="med"/>
          </a:ln>
        </p:spPr>
        <p:txBody>
          <a:bodyPr lIns="38100" tIns="38100" rIns="38100" bIns="38100" anchor="ctr">
            <a:prstTxWarp prst="textNoShape">
              <a:avLst/>
            </a:prstTxWarp>
          </a:bodyPr>
          <a:lstStyle/>
          <a:p>
            <a:pPr algn="l"/>
            <a:r>
              <a:rPr lang="en-US" sz="2200" b="1">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BARRIERS TO ENTRY</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2210" name="Rectangle 1"/>
          <p:cNvSpPr>
            <a:spLocks noGrp="1" noChangeArrowheads="1"/>
          </p:cNvSpPr>
          <p:nvPr>
            <p:ph type="title"/>
          </p:nvPr>
        </p:nvSpPr>
        <p:spPr/>
        <p:txBody>
          <a:bodyPr/>
          <a:lstStyle/>
          <a:p>
            <a:pPr eaLnBrk="1" hangingPunct="1"/>
            <a:r>
              <a:rPr lang="en-US"/>
              <a:t>A Masochist’s guide to </a:t>
            </a:r>
            <a:br>
              <a:rPr lang="en-US"/>
            </a:br>
            <a:r>
              <a:rPr lang="en-US"/>
              <a:t>Managing Scope</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Rectangle 1"/>
          <p:cNvSpPr>
            <a:spLocks/>
          </p:cNvSpPr>
          <p:nvPr/>
        </p:nvSpPr>
        <p:spPr bwMode="auto">
          <a:xfrm>
            <a:off x="3124200" y="6405563"/>
            <a:ext cx="2908300" cy="266700"/>
          </a:xfrm>
          <a:prstGeom prst="rect">
            <a:avLst/>
          </a:prstGeom>
          <a:noFill/>
          <a:ln w="12700" cap="rnd">
            <a:noFill/>
            <a:round/>
            <a:headEnd type="none" w="med" len="med"/>
            <a:tailEnd type="none" w="med" len="med"/>
          </a:ln>
        </p:spPr>
        <p:txBody>
          <a:bodyPr lIns="38100" tIns="38100" rIns="38100" bIns="38100" anchor="ctr">
            <a:prstTxWarp prst="textNoShape">
              <a:avLst/>
            </a:prstTxWarp>
          </a:bodyPr>
          <a:lstStyle/>
          <a:p>
            <a:r>
              <a:rPr lang="en-US" sz="1200">
                <a:solidFill>
                  <a:srgbClr val="878787"/>
                </a:solidFill>
                <a:latin typeface="Lucida Grande" charset="0"/>
                <a:ea typeface="Lucida Grande" charset="0"/>
                <a:cs typeface="Lucida Grande" charset="0"/>
                <a:sym typeface="Lucida Grande" charset="0"/>
              </a:rPr>
              <a:t>Event Espresso, LLC. Copyright 2011</a:t>
            </a:r>
          </a:p>
        </p:txBody>
      </p:sp>
      <p:pic>
        <p:nvPicPr>
          <p:cNvPr id="16386" name="Picture 2"/>
          <p:cNvPicPr>
            <a:picLocks noChangeAspect="1" noChangeArrowheads="1"/>
          </p:cNvPicPr>
          <p:nvPr/>
        </p:nvPicPr>
        <p:blipFill>
          <a:blip r:embed="rId2"/>
          <a:srcRect/>
          <a:stretch>
            <a:fillRect/>
          </a:stretch>
        </p:blipFill>
        <p:spPr bwMode="auto">
          <a:xfrm>
            <a:off x="0" y="3175"/>
            <a:ext cx="9142413" cy="6850063"/>
          </a:xfrm>
          <a:prstGeom prst="rect">
            <a:avLst/>
          </a:prstGeom>
          <a:noFill/>
          <a:ln w="12700" cap="rnd">
            <a:noFill/>
            <a:round/>
            <a:headEnd/>
            <a:tailEnd/>
          </a:ln>
        </p:spPr>
      </p:pic>
      <p:sp>
        <p:nvSpPr>
          <p:cNvPr id="16387" name="Rectangle 3"/>
          <p:cNvSpPr>
            <a:spLocks/>
          </p:cNvSpPr>
          <p:nvPr/>
        </p:nvSpPr>
        <p:spPr bwMode="auto">
          <a:xfrm>
            <a:off x="4724400" y="906463"/>
            <a:ext cx="4203700" cy="736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algn="r"/>
            <a:r>
              <a:rPr lang="en-US" sz="2200">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EVENT</a:t>
            </a:r>
            <a:endParaRPr lang="en-US" sz="1800">
              <a:solidFill>
                <a:schemeClr val="tx1"/>
              </a:solidFill>
              <a:latin typeface="Lucida Grande" charset="0"/>
              <a:ea typeface="Lucida Grande" charset="0"/>
              <a:cs typeface="Lucida Grande" charset="0"/>
              <a:sym typeface="Lucida Grande" charset="0"/>
            </a:endParaRPr>
          </a:p>
          <a:p>
            <a:pPr algn="r"/>
            <a:r>
              <a:rPr lang="en-US" sz="2200">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REGISTRATION</a:t>
            </a:r>
          </a:p>
        </p:txBody>
      </p:sp>
      <p:sp>
        <p:nvSpPr>
          <p:cNvPr id="16388" name="Rectangle 4"/>
          <p:cNvSpPr>
            <a:spLocks noChangeArrowheads="1"/>
          </p:cNvSpPr>
          <p:nvPr>
            <p:ph type="body" idx="1"/>
          </p:nvPr>
        </p:nvSpPr>
        <p:spPr>
          <a:xfrm>
            <a:off x="1066800" y="2787650"/>
            <a:ext cx="8229600" cy="4070350"/>
          </a:xfrm>
          <a:ln/>
        </p:spPr>
        <p:txBody>
          <a:bodyPr/>
          <a:lstStyle/>
          <a:p>
            <a:pPr marL="304800" indent="-304800">
              <a:spcBef>
                <a:spcPct val="0"/>
              </a:spcBef>
            </a:pPr>
            <a:r>
              <a:rPr lang="en-US" sz="2800"/>
              <a:t>Industry disruption</a:t>
            </a:r>
            <a:endParaRPr lang="en-US"/>
          </a:p>
          <a:p>
            <a:pPr marL="304800" indent="-304800">
              <a:spcBef>
                <a:spcPts val="700"/>
              </a:spcBef>
            </a:pPr>
            <a:r>
              <a:rPr lang="en-US" sz="2800"/>
              <a:t>Meets needs: affordability, autonomy, features</a:t>
            </a:r>
            <a:endParaRPr lang="en-US"/>
          </a:p>
          <a:p>
            <a:pPr marL="304800" indent="-304800">
              <a:spcBef>
                <a:spcPts val="700"/>
              </a:spcBef>
            </a:pPr>
            <a:r>
              <a:rPr lang="en-US" sz="2800"/>
              <a:t>Marketing plan reaches the target audience</a:t>
            </a:r>
            <a:endParaRPr lang="en-US"/>
          </a:p>
          <a:p>
            <a:pPr marL="304800" indent="-304800">
              <a:spcBef>
                <a:spcPts val="700"/>
              </a:spcBef>
            </a:pPr>
            <a:r>
              <a:rPr lang="en-US" sz="2800"/>
              <a:t>Financial discipline and reinvestment</a:t>
            </a:r>
          </a:p>
        </p:txBody>
      </p:sp>
      <p:sp>
        <p:nvSpPr>
          <p:cNvPr id="16389" name="Rectangle 5"/>
          <p:cNvSpPr>
            <a:spLocks/>
          </p:cNvSpPr>
          <p:nvPr/>
        </p:nvSpPr>
        <p:spPr bwMode="auto">
          <a:xfrm>
            <a:off x="381000" y="1587500"/>
            <a:ext cx="7937500" cy="406400"/>
          </a:xfrm>
          <a:prstGeom prst="rect">
            <a:avLst/>
          </a:prstGeom>
          <a:noFill/>
          <a:ln w="12700" cap="rnd">
            <a:noFill/>
            <a:round/>
            <a:headEnd type="none" w="med" len="med"/>
            <a:tailEnd type="none" w="med" len="med"/>
          </a:ln>
        </p:spPr>
        <p:txBody>
          <a:bodyPr lIns="38100" tIns="38100" rIns="38100" bIns="38100" anchor="ctr">
            <a:prstTxWarp prst="textNoShape">
              <a:avLst/>
            </a:prstTxWarp>
          </a:bodyPr>
          <a:lstStyle/>
          <a:p>
            <a:pPr algn="l"/>
            <a:r>
              <a:rPr lang="en-US" sz="2200" b="1">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EVENT ESPRESSO REVIEW</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Rectangle 1"/>
          <p:cNvSpPr>
            <a:spLocks/>
          </p:cNvSpPr>
          <p:nvPr/>
        </p:nvSpPr>
        <p:spPr bwMode="auto">
          <a:xfrm>
            <a:off x="3124200" y="6405563"/>
            <a:ext cx="2908300" cy="266700"/>
          </a:xfrm>
          <a:prstGeom prst="rect">
            <a:avLst/>
          </a:prstGeom>
          <a:noFill/>
          <a:ln w="12700" cap="rnd">
            <a:noFill/>
            <a:round/>
            <a:headEnd type="none" w="med" len="med"/>
            <a:tailEnd type="none" w="med" len="med"/>
          </a:ln>
        </p:spPr>
        <p:txBody>
          <a:bodyPr lIns="38100" tIns="38100" rIns="38100" bIns="38100" anchor="ctr">
            <a:prstTxWarp prst="textNoShape">
              <a:avLst/>
            </a:prstTxWarp>
          </a:bodyPr>
          <a:lstStyle/>
          <a:p>
            <a:r>
              <a:rPr lang="en-US" sz="1200">
                <a:solidFill>
                  <a:srgbClr val="878787"/>
                </a:solidFill>
                <a:latin typeface="Lucida Grande" charset="0"/>
                <a:ea typeface="Lucida Grande" charset="0"/>
                <a:cs typeface="Lucida Grande" charset="0"/>
                <a:sym typeface="Lucida Grande" charset="0"/>
              </a:rPr>
              <a:t>Event Espresso, LLC. Copyright 2011</a:t>
            </a:r>
          </a:p>
        </p:txBody>
      </p:sp>
      <p:pic>
        <p:nvPicPr>
          <p:cNvPr id="17410" name="Picture 2"/>
          <p:cNvPicPr>
            <a:picLocks noChangeAspect="1" noChangeArrowheads="1"/>
          </p:cNvPicPr>
          <p:nvPr/>
        </p:nvPicPr>
        <p:blipFill>
          <a:blip r:embed="rId2"/>
          <a:srcRect/>
          <a:stretch>
            <a:fillRect/>
          </a:stretch>
        </p:blipFill>
        <p:spPr bwMode="auto">
          <a:xfrm>
            <a:off x="0" y="3175"/>
            <a:ext cx="9142413" cy="6850063"/>
          </a:xfrm>
          <a:prstGeom prst="rect">
            <a:avLst/>
          </a:prstGeom>
          <a:noFill/>
          <a:ln w="12700" cap="rnd">
            <a:noFill/>
            <a:round/>
            <a:headEnd/>
            <a:tailEnd/>
          </a:ln>
        </p:spPr>
      </p:pic>
      <p:sp>
        <p:nvSpPr>
          <p:cNvPr id="17411" name="Rectangle 3"/>
          <p:cNvSpPr>
            <a:spLocks/>
          </p:cNvSpPr>
          <p:nvPr/>
        </p:nvSpPr>
        <p:spPr bwMode="auto">
          <a:xfrm>
            <a:off x="4724400" y="906463"/>
            <a:ext cx="4203700" cy="736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algn="r"/>
            <a:r>
              <a:rPr lang="en-US" sz="2200">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EVENT</a:t>
            </a:r>
            <a:endParaRPr lang="en-US" sz="1800">
              <a:solidFill>
                <a:schemeClr val="tx1"/>
              </a:solidFill>
              <a:latin typeface="Lucida Grande" charset="0"/>
              <a:ea typeface="Lucida Grande" charset="0"/>
              <a:cs typeface="Lucida Grande" charset="0"/>
              <a:sym typeface="Lucida Grande" charset="0"/>
            </a:endParaRPr>
          </a:p>
          <a:p>
            <a:pPr algn="r"/>
            <a:r>
              <a:rPr lang="en-US" sz="2200">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REGISTRATION</a:t>
            </a:r>
          </a:p>
        </p:txBody>
      </p:sp>
      <p:sp>
        <p:nvSpPr>
          <p:cNvPr id="17412" name="Rectangle 4"/>
          <p:cNvSpPr>
            <a:spLocks noChangeArrowheads="1"/>
          </p:cNvSpPr>
          <p:nvPr>
            <p:ph type="body" idx="1"/>
          </p:nvPr>
        </p:nvSpPr>
        <p:spPr>
          <a:xfrm>
            <a:off x="457200" y="2238375"/>
            <a:ext cx="8229600" cy="838200"/>
          </a:xfrm>
          <a:ln/>
        </p:spPr>
        <p:txBody>
          <a:bodyPr/>
          <a:lstStyle/>
          <a:p>
            <a:pPr marL="304800" indent="-304800">
              <a:spcBef>
                <a:spcPct val="0"/>
              </a:spcBef>
            </a:pPr>
            <a:r>
              <a:rPr lang="en-US" b="1"/>
              <a:t>Questions?</a:t>
            </a:r>
            <a:endParaRPr lang="en-US" b="1">
              <a:ea typeface="ヒラギノ角ゴ ProN W6" charset="-128"/>
              <a:cs typeface="ヒラギノ角ゴ ProN W6" charset="-128"/>
            </a:endParaRPr>
          </a:p>
        </p:txBody>
      </p:sp>
      <p:pic>
        <p:nvPicPr>
          <p:cNvPr id="17413" name="Picture 5"/>
          <p:cNvPicPr>
            <a:picLocks noChangeAspect="1" noChangeArrowheads="1"/>
          </p:cNvPicPr>
          <p:nvPr/>
        </p:nvPicPr>
        <p:blipFill>
          <a:blip r:embed="rId3"/>
          <a:srcRect/>
          <a:stretch>
            <a:fillRect/>
          </a:stretch>
        </p:blipFill>
        <p:spPr bwMode="auto">
          <a:xfrm>
            <a:off x="2057400" y="2847975"/>
            <a:ext cx="5715000" cy="2028825"/>
          </a:xfrm>
          <a:prstGeom prst="rect">
            <a:avLst/>
          </a:prstGeom>
          <a:noFill/>
          <a:ln w="12700" cap="rnd">
            <a:noFill/>
            <a:round/>
            <a:headEnd/>
            <a:tailEnd/>
          </a:ln>
        </p:spPr>
      </p:pic>
      <p:sp>
        <p:nvSpPr>
          <p:cNvPr id="17414" name="Rectangle 6"/>
          <p:cNvSpPr>
            <a:spLocks/>
          </p:cNvSpPr>
          <p:nvPr/>
        </p:nvSpPr>
        <p:spPr bwMode="auto">
          <a:xfrm>
            <a:off x="381000" y="1587500"/>
            <a:ext cx="7937500" cy="406400"/>
          </a:xfrm>
          <a:prstGeom prst="rect">
            <a:avLst/>
          </a:prstGeom>
          <a:noFill/>
          <a:ln w="12700" cap="rnd">
            <a:noFill/>
            <a:round/>
            <a:headEnd type="none" w="med" len="med"/>
            <a:tailEnd type="none" w="med" len="med"/>
          </a:ln>
        </p:spPr>
        <p:txBody>
          <a:bodyPr lIns="38100" tIns="38100" rIns="38100" bIns="38100" anchor="ctr">
            <a:prstTxWarp prst="textNoShape">
              <a:avLst/>
            </a:prstTxWarp>
          </a:bodyPr>
          <a:lstStyle/>
          <a:p>
            <a:pPr algn="l"/>
            <a:r>
              <a:rPr lang="en-US" sz="2200" b="1">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THANK YOU</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Rectangle 1"/>
          <p:cNvSpPr>
            <a:spLocks/>
          </p:cNvSpPr>
          <p:nvPr/>
        </p:nvSpPr>
        <p:spPr bwMode="auto">
          <a:xfrm>
            <a:off x="3124200" y="6405563"/>
            <a:ext cx="2908300" cy="266700"/>
          </a:xfrm>
          <a:prstGeom prst="rect">
            <a:avLst/>
          </a:prstGeom>
          <a:noFill/>
          <a:ln w="12700" cap="rnd">
            <a:noFill/>
            <a:round/>
            <a:headEnd type="none" w="med" len="med"/>
            <a:tailEnd type="none" w="med" len="med"/>
          </a:ln>
        </p:spPr>
        <p:txBody>
          <a:bodyPr lIns="38100" tIns="38100" rIns="38100" bIns="38100" anchor="ctr">
            <a:prstTxWarp prst="textNoShape">
              <a:avLst/>
            </a:prstTxWarp>
          </a:bodyPr>
          <a:lstStyle/>
          <a:p>
            <a:r>
              <a:rPr lang="en-US" sz="1200">
                <a:solidFill>
                  <a:srgbClr val="878787"/>
                </a:solidFill>
                <a:latin typeface="Lucida Grande" charset="0"/>
                <a:ea typeface="Lucida Grande" charset="0"/>
                <a:cs typeface="Lucida Grande" charset="0"/>
                <a:sym typeface="Lucida Grande" charset="0"/>
              </a:rPr>
              <a:t>Event Espresso, LLC. Copyright 2011</a:t>
            </a:r>
          </a:p>
        </p:txBody>
      </p:sp>
      <p:pic>
        <p:nvPicPr>
          <p:cNvPr id="18434" name="Picture 2"/>
          <p:cNvPicPr>
            <a:picLocks noChangeAspect="1" noChangeArrowheads="1"/>
          </p:cNvPicPr>
          <p:nvPr/>
        </p:nvPicPr>
        <p:blipFill>
          <a:blip r:embed="rId2"/>
          <a:srcRect/>
          <a:stretch>
            <a:fillRect/>
          </a:stretch>
        </p:blipFill>
        <p:spPr bwMode="auto">
          <a:xfrm>
            <a:off x="0" y="3175"/>
            <a:ext cx="9142413" cy="6850063"/>
          </a:xfrm>
          <a:prstGeom prst="rect">
            <a:avLst/>
          </a:prstGeom>
          <a:noFill/>
          <a:ln w="12700" cap="rnd">
            <a:noFill/>
            <a:round/>
            <a:headEnd/>
            <a:tailEnd/>
          </a:ln>
        </p:spPr>
      </p:pic>
      <p:sp>
        <p:nvSpPr>
          <p:cNvPr id="18435" name="Rectangle 3"/>
          <p:cNvSpPr>
            <a:spLocks/>
          </p:cNvSpPr>
          <p:nvPr/>
        </p:nvSpPr>
        <p:spPr bwMode="auto">
          <a:xfrm>
            <a:off x="4724400" y="906463"/>
            <a:ext cx="4203700" cy="736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algn="r"/>
            <a:r>
              <a:rPr lang="en-US" sz="2200">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EVENT</a:t>
            </a:r>
            <a:endParaRPr lang="en-US" sz="1800">
              <a:solidFill>
                <a:schemeClr val="tx1"/>
              </a:solidFill>
              <a:latin typeface="Lucida Grande" charset="0"/>
              <a:ea typeface="Lucida Grande" charset="0"/>
              <a:cs typeface="Lucida Grande" charset="0"/>
              <a:sym typeface="Lucida Grande" charset="0"/>
            </a:endParaRPr>
          </a:p>
          <a:p>
            <a:pPr algn="r"/>
            <a:r>
              <a:rPr lang="en-US" sz="2200">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REGISTRATION</a:t>
            </a:r>
          </a:p>
        </p:txBody>
      </p:sp>
      <p:sp>
        <p:nvSpPr>
          <p:cNvPr id="18436" name="Rectangle 4"/>
          <p:cNvSpPr>
            <a:spLocks/>
          </p:cNvSpPr>
          <p:nvPr/>
        </p:nvSpPr>
        <p:spPr bwMode="auto">
          <a:xfrm>
            <a:off x="609600" y="2247900"/>
            <a:ext cx="8242300" cy="3962400"/>
          </a:xfrm>
          <a:prstGeom prst="rect">
            <a:avLst/>
          </a:prstGeom>
          <a:noFill/>
          <a:ln w="12700" cap="rnd">
            <a:noFill/>
            <a:round/>
            <a:headEnd type="none" w="med" len="med"/>
            <a:tailEnd type="none" w="med" len="med"/>
          </a:ln>
        </p:spPr>
        <p:txBody>
          <a:bodyPr lIns="38100" tIns="38100" rIns="38100" bIns="38100" anchor="ctr">
            <a:prstTxWarp prst="textNoShape">
              <a:avLst/>
            </a:prstTxWarp>
          </a:bodyPr>
          <a:lstStyle/>
          <a:p>
            <a:pPr algn="l"/>
            <a:r>
              <a:rPr lang="en-US" sz="1600">
                <a:solidFill>
                  <a:schemeClr val="tx1"/>
                </a:solidFill>
                <a:latin typeface="Lucida Grande" charset="0"/>
                <a:ea typeface="Lucida Grande" charset="0"/>
                <a:cs typeface="Lucida Grande" charset="0"/>
                <a:sym typeface="Lucida Grande" charset="0"/>
              </a:rPr>
              <a:t>“I’m so excited to fire Eventbrite! @EventEspresso has an amazing WP plugin for event mngmt. We’re testing it now &amp; are very impressed! In a nutshell Event Espresso saves us money &amp; does everything Eventbrite did b4. ” ~ Dustin Nay</a:t>
            </a:r>
            <a:endParaRPr lang="en-US" sz="1800">
              <a:solidFill>
                <a:schemeClr val="tx1"/>
              </a:solidFill>
              <a:latin typeface="Lucida Grande" charset="0"/>
              <a:ea typeface="Lucida Grande" charset="0"/>
              <a:cs typeface="Lucida Grande" charset="0"/>
              <a:sym typeface="Lucida Grande" charset="0"/>
            </a:endParaRPr>
          </a:p>
          <a:p>
            <a:pPr algn="l"/>
            <a:endParaRPr lang="en-US" sz="1600">
              <a:solidFill>
                <a:schemeClr val="tx1"/>
              </a:solidFill>
              <a:latin typeface="Lucida Grande" charset="0"/>
              <a:ea typeface="Lucida Grande" charset="0"/>
              <a:cs typeface="Lucida Grande" charset="0"/>
              <a:sym typeface="Lucida Grande" charset="0"/>
            </a:endParaRPr>
          </a:p>
          <a:p>
            <a:pPr algn="l"/>
            <a:r>
              <a:rPr lang="en-US" sz="1600">
                <a:solidFill>
                  <a:schemeClr val="tx1"/>
                </a:solidFill>
                <a:latin typeface="Lucida Grande" charset="0"/>
                <a:ea typeface="Lucida Grande" charset="0"/>
                <a:cs typeface="Lucida Grande" charset="0"/>
                <a:sym typeface="Lucida Grande" charset="0"/>
              </a:rPr>
              <a:t>“Customizing an Event Registration plugin for WordPress by @EventEspresso. Love the pro version. Highly Recommended!” ~ Joshua Garity</a:t>
            </a:r>
            <a:endParaRPr lang="en-US" sz="1800">
              <a:solidFill>
                <a:schemeClr val="tx1"/>
              </a:solidFill>
              <a:latin typeface="Lucida Grande" charset="0"/>
              <a:ea typeface="Lucida Grande" charset="0"/>
              <a:cs typeface="Lucida Grande" charset="0"/>
              <a:sym typeface="Lucida Grande" charset="0"/>
            </a:endParaRPr>
          </a:p>
          <a:p>
            <a:pPr algn="l"/>
            <a:endParaRPr lang="en-US" sz="1600">
              <a:solidFill>
                <a:schemeClr val="tx1"/>
              </a:solidFill>
              <a:latin typeface="Lucida Grande" charset="0"/>
              <a:ea typeface="Lucida Grande" charset="0"/>
              <a:cs typeface="Lucida Grande" charset="0"/>
              <a:sym typeface="Lucida Grande" charset="0"/>
            </a:endParaRPr>
          </a:p>
          <a:p>
            <a:pPr algn="l"/>
            <a:r>
              <a:rPr lang="en-US" sz="1600">
                <a:solidFill>
                  <a:schemeClr val="tx1"/>
                </a:solidFill>
                <a:latin typeface="Lucida Grande" charset="0"/>
                <a:ea typeface="Lucida Grande" charset="0"/>
                <a:cs typeface="Lucida Grande" charset="0"/>
                <a:sym typeface="Lucida Grande" charset="0"/>
              </a:rPr>
              <a:t>“I searched long and hard to find something that would serve my needs. This is, by far, the most complete and comprehensive solution I have found.” ~ Bill Hepper</a:t>
            </a:r>
            <a:endParaRPr lang="en-US" sz="1800">
              <a:solidFill>
                <a:schemeClr val="tx1"/>
              </a:solidFill>
              <a:latin typeface="Lucida Grande" charset="0"/>
              <a:ea typeface="Lucida Grande" charset="0"/>
              <a:cs typeface="Lucida Grande" charset="0"/>
              <a:sym typeface="Lucida Grande" charset="0"/>
            </a:endParaRPr>
          </a:p>
          <a:p>
            <a:pPr algn="l"/>
            <a:endParaRPr lang="en-US" sz="1600">
              <a:solidFill>
                <a:schemeClr val="tx1"/>
              </a:solidFill>
              <a:latin typeface="Lucida Grande" charset="0"/>
              <a:ea typeface="Lucida Grande" charset="0"/>
              <a:cs typeface="Lucida Grande" charset="0"/>
              <a:sym typeface="Lucida Grande" charset="0"/>
            </a:endParaRPr>
          </a:p>
          <a:p>
            <a:pPr algn="l"/>
            <a:r>
              <a:rPr lang="en-US" sz="1600">
                <a:solidFill>
                  <a:schemeClr val="tx1"/>
                </a:solidFill>
                <a:latin typeface="Lucida Grande" charset="0"/>
                <a:ea typeface="Lucida Grande" charset="0"/>
                <a:cs typeface="Lucida Grande" charset="0"/>
                <a:sym typeface="Lucida Grande" charset="0"/>
              </a:rPr>
              <a:t>“Absolutely the best, both in product and service!!! Two thumbs up!” ~ Salene</a:t>
            </a:r>
            <a:endParaRPr lang="en-US" sz="1800">
              <a:solidFill>
                <a:schemeClr val="tx1"/>
              </a:solidFill>
              <a:latin typeface="Lucida Grande" charset="0"/>
              <a:ea typeface="Lucida Grande" charset="0"/>
              <a:cs typeface="Lucida Grande" charset="0"/>
              <a:sym typeface="Lucida Grande" charset="0"/>
            </a:endParaRPr>
          </a:p>
          <a:p>
            <a:pPr algn="l"/>
            <a:endParaRPr lang="en-US" sz="1600">
              <a:solidFill>
                <a:schemeClr val="tx1"/>
              </a:solidFill>
              <a:latin typeface="Lucida Grande" charset="0"/>
              <a:ea typeface="Lucida Grande" charset="0"/>
              <a:cs typeface="Lucida Grande" charset="0"/>
              <a:sym typeface="Lucida Grande" charset="0"/>
            </a:endParaRPr>
          </a:p>
          <a:p>
            <a:pPr algn="l"/>
            <a:r>
              <a:rPr lang="en-US" sz="1600">
                <a:solidFill>
                  <a:schemeClr val="tx1"/>
                </a:solidFill>
                <a:latin typeface="Lucida Grande" charset="0"/>
                <a:ea typeface="Lucida Grande" charset="0"/>
                <a:cs typeface="Lucida Grande" charset="0"/>
                <a:sym typeface="Lucida Grande" charset="0"/>
              </a:rPr>
              <a:t>“Event Espresso is so easy to use yet feature rich and stable. It is a cornerstone of our site and our success.” ~ fbarnes</a:t>
            </a:r>
            <a:endParaRPr lang="en-US" sz="1800">
              <a:solidFill>
                <a:schemeClr val="tx1"/>
              </a:solidFill>
              <a:latin typeface="Lucida Grande" charset="0"/>
              <a:ea typeface="Lucida Grande" charset="0"/>
              <a:cs typeface="Lucida Grande" charset="0"/>
              <a:sym typeface="Lucida Grande" charset="0"/>
            </a:endParaRPr>
          </a:p>
          <a:p>
            <a:pPr algn="l"/>
            <a:endParaRPr lang="en-US" sz="1600">
              <a:solidFill>
                <a:schemeClr val="tx1"/>
              </a:solidFill>
              <a:latin typeface="Lucida Grande" charset="0"/>
              <a:ea typeface="Lucida Grande" charset="0"/>
              <a:cs typeface="Lucida Grande" charset="0"/>
              <a:sym typeface="Lucida Grande" charset="0"/>
            </a:endParaRPr>
          </a:p>
          <a:p>
            <a:pPr algn="l"/>
            <a:r>
              <a:rPr lang="en-US" sz="1600">
                <a:solidFill>
                  <a:schemeClr val="tx1"/>
                </a:solidFill>
                <a:latin typeface="Lucida Grande" charset="0"/>
                <a:ea typeface="Lucida Grande" charset="0"/>
                <a:cs typeface="Lucida Grande" charset="0"/>
                <a:sym typeface="Lucida Grande" charset="0"/>
              </a:rPr>
              <a:t>“Have you seen the WordPress event plugin from @eventespresso? It’s crazy how much you can do with it.” ~ JR Farr</a:t>
            </a:r>
          </a:p>
        </p:txBody>
      </p:sp>
      <p:sp>
        <p:nvSpPr>
          <p:cNvPr id="18437" name="Rectangle 5"/>
          <p:cNvSpPr>
            <a:spLocks/>
          </p:cNvSpPr>
          <p:nvPr/>
        </p:nvSpPr>
        <p:spPr bwMode="auto">
          <a:xfrm>
            <a:off x="381000" y="1587500"/>
            <a:ext cx="7937500" cy="406400"/>
          </a:xfrm>
          <a:prstGeom prst="rect">
            <a:avLst/>
          </a:prstGeom>
          <a:noFill/>
          <a:ln w="12700" cap="rnd">
            <a:noFill/>
            <a:round/>
            <a:headEnd type="none" w="med" len="med"/>
            <a:tailEnd type="none" w="med" len="med"/>
          </a:ln>
        </p:spPr>
        <p:txBody>
          <a:bodyPr lIns="38100" tIns="38100" rIns="38100" bIns="38100" anchor="ctr">
            <a:prstTxWarp prst="textNoShape">
              <a:avLst/>
            </a:prstTxWarp>
          </a:bodyPr>
          <a:lstStyle/>
          <a:p>
            <a:pPr algn="l"/>
            <a:r>
              <a:rPr lang="en-US" sz="2200" b="1">
                <a:solidFill>
                  <a:srgbClr val="FFFFFF"/>
                </a:solidFill>
                <a:effectLst>
                  <a:outerShdw blurRad="38100" dist="38100" dir="2700000" algn="tl">
                    <a:srgbClr val="DDDDDD"/>
                  </a:outerShdw>
                </a:effectLst>
                <a:latin typeface="Lucida Grande" charset="0"/>
                <a:ea typeface="Lucida Grande" charset="0"/>
                <a:cs typeface="Lucida Grande" charset="0"/>
                <a:sym typeface="Lucida Grande" charset="0"/>
              </a:rPr>
              <a:t>TESTIMONIALS</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logo2.png"/>
          <p:cNvPicPr>
            <a:picLocks noChangeAspect="1"/>
          </p:cNvPicPr>
          <p:nvPr/>
        </p:nvPicPr>
        <p:blipFill>
          <a:blip r:embed="rId2"/>
          <a:stretch>
            <a:fillRect/>
          </a:stretch>
        </p:blipFill>
        <p:spPr>
          <a:xfrm>
            <a:off x="1866023" y="556463"/>
            <a:ext cx="5435600" cy="1905000"/>
          </a:xfrm>
          <a:prstGeom prst="rect">
            <a:avLst/>
          </a:prstGeom>
        </p:spPr>
      </p:pic>
      <p:cxnSp>
        <p:nvCxnSpPr>
          <p:cNvPr id="15" name="Straight Connector 14"/>
          <p:cNvCxnSpPr/>
          <p:nvPr/>
        </p:nvCxnSpPr>
        <p:spPr>
          <a:xfrm>
            <a:off x="1143000" y="27432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167596" y="2921000"/>
            <a:ext cx="4910744" cy="523198"/>
          </a:xfrm>
          <a:prstGeom prst="rect">
            <a:avLst/>
          </a:prstGeom>
          <a:noFill/>
        </p:spPr>
        <p:txBody>
          <a:bodyPr wrap="square" lIns="91416" tIns="45709" rIns="91416" bIns="45709" rtlCol="0">
            <a:spAutoFit/>
          </a:bodyPr>
          <a:lstStyle/>
          <a:p>
            <a:pPr algn="ctr"/>
            <a:r>
              <a:rPr lang="en-US" sz="2800" dirty="0" err="1">
                <a:latin typeface="Myriad Pro Semibold"/>
                <a:cs typeface="Myriad Pro Semibold"/>
              </a:rPr>
              <a:t>LaunchUp</a:t>
            </a:r>
            <a:r>
              <a:rPr lang="en-US" sz="2800" dirty="0">
                <a:latin typeface="Myriad Pro Semibold"/>
                <a:cs typeface="Myriad Pro Semibold"/>
              </a:rPr>
              <a:t> </a:t>
            </a:r>
            <a:r>
              <a:rPr lang="en-US" sz="2800" dirty="0" smtClean="0">
                <a:latin typeface="Myriad Pro Semibold"/>
                <a:cs typeface="Myriad Pro Semibold"/>
              </a:rPr>
              <a:t>#20 Supporters</a:t>
            </a:r>
            <a:endParaRPr lang="en-US" sz="2800" dirty="0">
              <a:latin typeface="Myriad Pro Semibold"/>
              <a:cs typeface="Myriad Pro Semibold"/>
            </a:endParaRPr>
          </a:p>
        </p:txBody>
      </p:sp>
      <p:pic>
        <p:nvPicPr>
          <p:cNvPr id="19" name="Picture 18" descr="Doba-Small.gif"/>
          <p:cNvPicPr>
            <a:picLocks noChangeAspect="1"/>
          </p:cNvPicPr>
          <p:nvPr/>
        </p:nvPicPr>
        <p:blipFill>
          <a:blip r:embed="rId3"/>
          <a:stretch>
            <a:fillRect/>
          </a:stretch>
        </p:blipFill>
        <p:spPr>
          <a:xfrm>
            <a:off x="1585271" y="4126494"/>
            <a:ext cx="2387600" cy="571500"/>
          </a:xfrm>
          <a:prstGeom prst="rect">
            <a:avLst/>
          </a:prstGeom>
        </p:spPr>
      </p:pic>
      <p:pic>
        <p:nvPicPr>
          <p:cNvPr id="20" name="Picture 19" descr="gm_logo.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622975" y="5910116"/>
            <a:ext cx="1531617" cy="1148713"/>
          </a:xfrm>
          <a:prstGeom prst="rect">
            <a:avLst/>
          </a:prstGeom>
        </p:spPr>
      </p:pic>
      <p:cxnSp>
        <p:nvCxnSpPr>
          <p:cNvPr id="21" name="Straight Connector 20"/>
          <p:cNvCxnSpPr/>
          <p:nvPr/>
        </p:nvCxnSpPr>
        <p:spPr>
          <a:xfrm>
            <a:off x="2438400" y="5432424"/>
            <a:ext cx="4572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769792" y="5665624"/>
            <a:ext cx="5706352" cy="373659"/>
          </a:xfrm>
          <a:prstGeom prst="rect">
            <a:avLst/>
          </a:prstGeom>
          <a:noFill/>
        </p:spPr>
        <p:txBody>
          <a:bodyPr wrap="square" lIns="91416" tIns="45709" rIns="91416" bIns="45709" rtlCol="0">
            <a:spAutoFit/>
          </a:bodyPr>
          <a:lstStyle/>
          <a:p>
            <a:pPr algn="ctr"/>
            <a:r>
              <a:rPr lang="en-US" dirty="0">
                <a:latin typeface="Myriad Pro"/>
                <a:cs typeface="Myriad Pro"/>
              </a:rPr>
              <a:t>Special thanks to </a:t>
            </a:r>
            <a:r>
              <a:rPr lang="en-US" dirty="0" err="1">
                <a:latin typeface="Myriad Pro"/>
                <a:cs typeface="Myriad Pro"/>
              </a:rPr>
              <a:t>LaunchUp</a:t>
            </a:r>
            <a:r>
              <a:rPr lang="en-US" dirty="0">
                <a:latin typeface="Myriad Pro"/>
                <a:cs typeface="Myriad Pro"/>
              </a:rPr>
              <a:t> </a:t>
            </a:r>
            <a:r>
              <a:rPr lang="en-US" dirty="0" smtClean="0">
                <a:latin typeface="Myriad Pro"/>
                <a:cs typeface="Myriad Pro"/>
              </a:rPr>
              <a:t>Service </a:t>
            </a:r>
            <a:r>
              <a:rPr lang="en-US" dirty="0">
                <a:latin typeface="Myriad Pro"/>
                <a:cs typeface="Myriad Pro"/>
              </a:rPr>
              <a:t>Providers:</a:t>
            </a:r>
          </a:p>
        </p:txBody>
      </p:sp>
      <p:pic>
        <p:nvPicPr>
          <p:cNvPr id="23" name="Picture 22" descr="mustache-logo.png"/>
          <p:cNvPicPr>
            <a:picLocks noChangeAspect="1"/>
          </p:cNvPicPr>
          <p:nvPr/>
        </p:nvPicPr>
        <p:blipFill>
          <a:blip r:embed="rId6"/>
          <a:stretch>
            <a:fillRect/>
          </a:stretch>
        </p:blipFill>
        <p:spPr>
          <a:xfrm>
            <a:off x="3244869" y="6139131"/>
            <a:ext cx="1616075" cy="655379"/>
          </a:xfrm>
          <a:prstGeom prst="rect">
            <a:avLst/>
          </a:prstGeom>
        </p:spPr>
      </p:pic>
      <p:pic>
        <p:nvPicPr>
          <p:cNvPr id="12" name="Picture 11"/>
          <p:cNvPicPr>
            <a:picLocks noChangeAspect="1"/>
          </p:cNvPicPr>
          <p:nvPr/>
        </p:nvPicPr>
        <p:blipFill>
          <a:blip r:embed="rId7"/>
          <a:stretch>
            <a:fillRect/>
          </a:stretch>
        </p:blipFill>
        <p:spPr>
          <a:xfrm>
            <a:off x="4956634" y="3935526"/>
            <a:ext cx="2519510" cy="982609"/>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ogo2.png"/>
          <p:cNvPicPr>
            <a:picLocks noChangeAspect="1"/>
          </p:cNvPicPr>
          <p:nvPr/>
        </p:nvPicPr>
        <p:blipFill>
          <a:blip r:embed="rId2"/>
          <a:stretch>
            <a:fillRect/>
          </a:stretch>
        </p:blipFill>
        <p:spPr>
          <a:xfrm>
            <a:off x="1866023" y="556463"/>
            <a:ext cx="5435600" cy="1905000"/>
          </a:xfrm>
          <a:prstGeom prst="rect">
            <a:avLst/>
          </a:prstGeom>
        </p:spPr>
      </p:pic>
      <p:cxnSp>
        <p:nvCxnSpPr>
          <p:cNvPr id="6" name="Straight Connector 5"/>
          <p:cNvCxnSpPr/>
          <p:nvPr/>
        </p:nvCxnSpPr>
        <p:spPr>
          <a:xfrm>
            <a:off x="1143000" y="27432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565401" y="2921000"/>
            <a:ext cx="4267200" cy="523220"/>
          </a:xfrm>
          <a:prstGeom prst="rect">
            <a:avLst/>
          </a:prstGeom>
          <a:noFill/>
        </p:spPr>
        <p:txBody>
          <a:bodyPr wrap="square" lIns="91416" tIns="45709" rIns="91416" bIns="45709" rtlCol="0">
            <a:spAutoFit/>
          </a:bodyPr>
          <a:lstStyle/>
          <a:p>
            <a:pPr algn="ctr"/>
            <a:r>
              <a:rPr lang="en-US" sz="2800" dirty="0" smtClean="0">
                <a:latin typeface="Myriad Pro Semibold"/>
                <a:cs typeface="Myriad Pro Semibold"/>
              </a:rPr>
              <a:t>Announcements</a:t>
            </a:r>
            <a:endParaRPr lang="en-US" sz="2800" dirty="0">
              <a:latin typeface="Myriad Pro Semibold"/>
              <a:cs typeface="Myriad Pro Semibold"/>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7056599"/>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ogo2.png"/>
          <p:cNvPicPr>
            <a:picLocks noChangeAspect="1"/>
          </p:cNvPicPr>
          <p:nvPr/>
        </p:nvPicPr>
        <p:blipFill>
          <a:blip r:embed="rId2"/>
          <a:stretch>
            <a:fillRect/>
          </a:stretch>
        </p:blipFill>
        <p:spPr>
          <a:xfrm>
            <a:off x="1866023" y="302464"/>
            <a:ext cx="5435600" cy="1905000"/>
          </a:xfrm>
          <a:prstGeom prst="rect">
            <a:avLst/>
          </a:prstGeom>
        </p:spPr>
      </p:pic>
      <p:cxnSp>
        <p:nvCxnSpPr>
          <p:cNvPr id="6" name="Straight Connector 5"/>
          <p:cNvCxnSpPr/>
          <p:nvPr/>
        </p:nvCxnSpPr>
        <p:spPr>
          <a:xfrm>
            <a:off x="1143000" y="2413000"/>
            <a:ext cx="70993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438400" y="6119812"/>
            <a:ext cx="4572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438400" y="2810937"/>
            <a:ext cx="4267200" cy="3046966"/>
          </a:xfrm>
          <a:prstGeom prst="rect">
            <a:avLst/>
          </a:prstGeom>
          <a:noFill/>
        </p:spPr>
        <p:txBody>
          <a:bodyPr wrap="square" lIns="91416" tIns="45709" rIns="91416" bIns="45709" rtlCol="0">
            <a:spAutoFit/>
          </a:bodyPr>
          <a:lstStyle/>
          <a:p>
            <a:pPr algn="ctr"/>
            <a:r>
              <a:rPr lang="en-US" sz="4800" dirty="0" err="1" smtClean="0">
                <a:latin typeface="Myriad Pro Semibold"/>
                <a:cs typeface="Myriad Pro Semibold"/>
              </a:rPr>
              <a:t>Doba</a:t>
            </a:r>
            <a:r>
              <a:rPr lang="en-US" sz="4800" dirty="0" smtClean="0">
                <a:latin typeface="Myriad Pro Semibold"/>
                <a:cs typeface="Myriad Pro Semibold"/>
              </a:rPr>
              <a:t> is lonely, </a:t>
            </a:r>
            <a:r>
              <a:rPr lang="en-US" sz="4800" dirty="0" err="1" smtClean="0">
                <a:latin typeface="Myriad Pro Semibold"/>
                <a:cs typeface="Myriad Pro Semibold"/>
              </a:rPr>
              <a:t>LaunchUp</a:t>
            </a:r>
            <a:r>
              <a:rPr lang="en-US" sz="4800" dirty="0" smtClean="0">
                <a:latin typeface="Myriad Pro Semibold"/>
                <a:cs typeface="Myriad Pro Semibold"/>
              </a:rPr>
              <a:t> Wants Sponsors!</a:t>
            </a:r>
            <a:endParaRPr lang="en-US" sz="4800" dirty="0">
              <a:latin typeface="Myriad Pro Semibold"/>
              <a:cs typeface="Myriad Pro Semibold"/>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noFill/>
          <a:ln w="38100">
            <a:solidFill>
              <a:schemeClr val="tx2">
                <a:lumMod val="50000"/>
              </a:schemeClr>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67448" y="2667000"/>
            <a:ext cx="8547952" cy="2743200"/>
          </a:xfrm>
          <a:prstGeom prst="roundRect">
            <a:avLst/>
          </a:prstGeom>
          <a:solidFill>
            <a:schemeClr val="bg1">
              <a:lumMod val="85000"/>
            </a:schemeClr>
          </a:solidFill>
          <a:ln>
            <a:solidFill>
              <a:schemeClr val="tx2">
                <a:lumMod val="50000"/>
              </a:schemeClr>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87903" y="2641600"/>
            <a:ext cx="6819928" cy="878806"/>
          </a:xfrm>
        </p:spPr>
        <p:txBody>
          <a:bodyPr/>
          <a:lstStyle/>
          <a:p>
            <a:r>
              <a:rPr lang="en-US" b="1" dirty="0" smtClean="0">
                <a:solidFill>
                  <a:srgbClr val="FF0000"/>
                </a:solidFill>
                <a:ea typeface="MS PGothic" pitchFamily="34" charset="-128"/>
              </a:rPr>
              <a:t>Social Commerce Exchange</a:t>
            </a:r>
            <a:endParaRPr lang="en-US" b="1" dirty="0">
              <a:solidFill>
                <a:srgbClr val="FF0000"/>
              </a:solidFill>
              <a:ea typeface="MS PGothic" pitchFamily="34" charset="-128"/>
            </a:endParaRPr>
          </a:p>
        </p:txBody>
      </p:sp>
      <p:sp>
        <p:nvSpPr>
          <p:cNvPr id="3" name="Subtitle 2"/>
          <p:cNvSpPr>
            <a:spLocks noGrp="1"/>
          </p:cNvSpPr>
          <p:nvPr>
            <p:ph type="subTitle" idx="1"/>
          </p:nvPr>
        </p:nvSpPr>
        <p:spPr>
          <a:xfrm>
            <a:off x="1621328" y="4423728"/>
            <a:ext cx="5430390" cy="986472"/>
          </a:xfrm>
        </p:spPr>
        <p:txBody>
          <a:bodyPr>
            <a:normAutofit fontScale="85000" lnSpcReduction="10000"/>
          </a:bodyPr>
          <a:lstStyle/>
          <a:p>
            <a:pPr algn="l"/>
            <a:r>
              <a:rPr lang="en-US" dirty="0" smtClean="0">
                <a:solidFill>
                  <a:schemeClr val="tx2">
                    <a:lumMod val="50000"/>
                  </a:schemeClr>
                </a:solidFill>
              </a:rPr>
              <a:t>For Registration Information:</a:t>
            </a:r>
          </a:p>
          <a:p>
            <a:pPr algn="l"/>
            <a:r>
              <a:rPr lang="en-US" dirty="0" smtClean="0">
                <a:solidFill>
                  <a:schemeClr val="tx2">
                    <a:lumMod val="50000"/>
                  </a:schemeClr>
                </a:solidFill>
              </a:rPr>
              <a:t>Email - </a:t>
            </a:r>
            <a:r>
              <a:rPr lang="en-US" b="1" dirty="0" smtClean="0">
                <a:solidFill>
                  <a:schemeClr val="tx2">
                    <a:lumMod val="50000"/>
                  </a:schemeClr>
                </a:solidFill>
              </a:rPr>
              <a:t>info@whitehallventures.com</a:t>
            </a:r>
            <a:endParaRPr lang="en-US" b="1" dirty="0">
              <a:solidFill>
                <a:schemeClr val="tx2">
                  <a:lumMod val="50000"/>
                </a:schemeClr>
              </a:solidFill>
            </a:endParaRPr>
          </a:p>
        </p:txBody>
      </p:sp>
      <p:pic>
        <p:nvPicPr>
          <p:cNvPr id="1026" name="Picture 2" descr="\\psf\Home\Downloads\Attachments_2011_07_6\BlueGlass Logo.pn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92165" y="634134"/>
            <a:ext cx="2062163" cy="509113"/>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28" name="Picture 4" descr="\\psf\Home\Downloads\Attachments_2011_07_6\Doba Logo.jp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102705" y="1655104"/>
            <a:ext cx="1533524" cy="766762"/>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27" name="Picture 3" descr="\\psf\Home\Downloads\Attachments_2011_07_6\Cafe Rio.jpg"/>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40594" y="5807869"/>
            <a:ext cx="1776411" cy="642937"/>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29" name="Picture 5" descr="\\psf\Home\Downloads\Attachments_2011_07_6\edcUTAH.gif"/>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57606" y="5888022"/>
            <a:ext cx="1638300" cy="58102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30" name="Picture 6" descr="\\psf\Home\Downloads\Attachments_2011_07_6\KSL Logo.png"/>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798458" y="6040022"/>
            <a:ext cx="1729730" cy="394116"/>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31" name="Picture 7" descr="\\psf\Home\Downloads\Attachments_2011_07_6\Salt Lake Chamber.png"/>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990521" y="5824538"/>
            <a:ext cx="1848678" cy="6096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32" name="Picture 8" descr="\\psf\Home\Downloads\Attachments_2011_07_6\Silicon Slopes Logo.png"/>
          <p:cNvPicPr>
            <a:picLocks noChangeAspect="1"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67449" y="1812540"/>
            <a:ext cx="1918552" cy="451891"/>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33" name="Picture 9" descr="\\psf\Home\Downloads\Attachments_2011_07_6\SLCC Logo.jpg"/>
          <p:cNvPicPr>
            <a:picLocks noChangeAspect="1"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86000" y="435999"/>
            <a:ext cx="1990725" cy="741112"/>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34" name="Picture 10" descr="\\psf\Home\Downloads\Attachments_2011_07_6\UTC - logo.jpg"/>
          <p:cNvPicPr>
            <a:picLocks noChangeAspect="1" noChangeArrowheads="1"/>
          </p:cNvPicPr>
          <p:nvPr/>
        </p:nvPicPr>
        <p:blipFill>
          <a:blip r:embed="rId10"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906524" y="337238"/>
            <a:ext cx="1729705" cy="104053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35" name="Picture 11" descr="\\psf\Home\Downloads\Attachments_2011_07_6\WHV Logo (2).jpg"/>
          <p:cNvPicPr>
            <a:picLocks noChangeAspect="1" noChangeArrowheads="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4478" y="379104"/>
            <a:ext cx="1466850" cy="101917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36" name="Picture 12" descr="\\psf\Home\Desktop\lendio logo.png"/>
          <p:cNvPicPr>
            <a:picLocks noChangeAspect="1" noChangeArrowheads="1"/>
          </p:cNvPicPr>
          <p:nvPr/>
        </p:nvPicPr>
        <p:blipFill>
          <a:blip r:embed="rId1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57606" y="1745309"/>
            <a:ext cx="1848678" cy="52406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5" name="TextBox 4"/>
          <p:cNvSpPr txBox="1"/>
          <p:nvPr/>
        </p:nvSpPr>
        <p:spPr>
          <a:xfrm>
            <a:off x="685799" y="3428999"/>
            <a:ext cx="7812733" cy="923330"/>
          </a:xfrm>
          <a:prstGeom prst="rect">
            <a:avLst/>
          </a:prstGeom>
          <a:noFill/>
        </p:spPr>
        <p:txBody>
          <a:bodyPr wrap="square" rtlCol="0">
            <a:spAutoFit/>
          </a:bodyPr>
          <a:lstStyle/>
          <a:p>
            <a:r>
              <a:rPr lang="en-US" sz="2700" b="1" dirty="0" smtClean="0">
                <a:solidFill>
                  <a:schemeClr val="tx2">
                    <a:lumMod val="50000"/>
                  </a:schemeClr>
                </a:solidFill>
                <a:latin typeface="+mj-lt"/>
                <a:ea typeface="MS PGothic" pitchFamily="34" charset="-128"/>
              </a:rPr>
              <a:t>When:</a:t>
            </a:r>
            <a:r>
              <a:rPr lang="en-US" sz="2700" dirty="0" smtClean="0">
                <a:solidFill>
                  <a:schemeClr val="tx2">
                    <a:lumMod val="50000"/>
                  </a:schemeClr>
                </a:solidFill>
                <a:latin typeface="+mj-lt"/>
                <a:ea typeface="MS PGothic" pitchFamily="34" charset="-128"/>
              </a:rPr>
              <a:t>  August 11, 2011	5:30 PM – 9:00 PM</a:t>
            </a:r>
          </a:p>
          <a:p>
            <a:r>
              <a:rPr lang="en-US" sz="2700" b="1" dirty="0" smtClean="0">
                <a:solidFill>
                  <a:schemeClr val="tx2">
                    <a:lumMod val="50000"/>
                  </a:schemeClr>
                </a:solidFill>
                <a:latin typeface="+mj-lt"/>
                <a:ea typeface="MS PGothic" pitchFamily="34" charset="-128"/>
              </a:rPr>
              <a:t>Where:</a:t>
            </a:r>
            <a:r>
              <a:rPr lang="en-US" sz="2700" dirty="0" smtClean="0">
                <a:solidFill>
                  <a:schemeClr val="tx2">
                    <a:lumMod val="50000"/>
                  </a:schemeClr>
                </a:solidFill>
                <a:latin typeface="+mj-lt"/>
                <a:ea typeface="MS PGothic" pitchFamily="34" charset="-128"/>
              </a:rPr>
              <a:t> Salt Lake Community  College –Miller Campus</a:t>
            </a:r>
          </a:p>
        </p:txBody>
      </p:sp>
      <p:pic>
        <p:nvPicPr>
          <p:cNvPr id="4" name="Picture 2" descr="\\psf\Home\Desktop\surgeworks-logo.png"/>
          <p:cNvPicPr>
            <a:picLocks noChangeAspect="1" noChangeArrowheads="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706060" y="1795597"/>
            <a:ext cx="1914525" cy="48577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604169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50" y="0"/>
            <a:ext cx="9127050" cy="6845288"/>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ogo2.png"/>
          <p:cNvPicPr>
            <a:picLocks noChangeAspect="1"/>
          </p:cNvPicPr>
          <p:nvPr/>
        </p:nvPicPr>
        <p:blipFill>
          <a:blip r:embed="rId2"/>
          <a:stretch>
            <a:fillRect/>
          </a:stretch>
        </p:blipFill>
        <p:spPr>
          <a:xfrm>
            <a:off x="1866023" y="302464"/>
            <a:ext cx="5435600" cy="1905000"/>
          </a:xfrm>
          <a:prstGeom prst="rect">
            <a:avLst/>
          </a:prstGeom>
        </p:spPr>
      </p:pic>
      <p:cxnSp>
        <p:nvCxnSpPr>
          <p:cNvPr id="6" name="Straight Connector 5"/>
          <p:cNvCxnSpPr/>
          <p:nvPr/>
        </p:nvCxnSpPr>
        <p:spPr>
          <a:xfrm>
            <a:off x="1143000" y="2413000"/>
            <a:ext cx="70993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438400" y="6119812"/>
            <a:ext cx="45720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2667001" y="3429000"/>
            <a:ext cx="3810000" cy="14859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3234" name="Rectangle 1"/>
          <p:cNvSpPr>
            <a:spLocks noGrp="1" noChangeArrowheads="1"/>
          </p:cNvSpPr>
          <p:nvPr>
            <p:ph type="body" idx="1"/>
          </p:nvPr>
        </p:nvSpPr>
        <p:spPr/>
        <p:txBody>
          <a:bodyPr/>
          <a:lstStyle/>
          <a:p>
            <a:pPr marL="0" indent="0" eaLnBrk="1" hangingPunct="1"/>
            <a:r>
              <a:rPr lang="en-US" dirty="0"/>
              <a:t>Just a simple request...</a:t>
            </a:r>
          </a:p>
        </p:txBody>
      </p:sp>
      <p:sp>
        <p:nvSpPr>
          <p:cNvPr id="223235" name="Rectangle 2"/>
          <p:cNvSpPr>
            <a:spLocks/>
          </p:cNvSpPr>
          <p:nvPr/>
        </p:nvSpPr>
        <p:spPr bwMode="auto">
          <a:xfrm>
            <a:off x="177478" y="915300"/>
            <a:ext cx="8774534" cy="955477"/>
          </a:xfrm>
          <a:prstGeom prst="rect">
            <a:avLst/>
          </a:prstGeom>
          <a:noFill/>
          <a:ln w="12700">
            <a:noFill/>
            <a:miter lim="800000"/>
            <a:headEnd/>
            <a:tailEnd/>
          </a:ln>
        </p:spPr>
        <p:txBody>
          <a:bodyPr wrap="none" lIns="0" tIns="0" rIns="0" bIns="0" anchor="ctr">
            <a:prstTxWarp prst="textNoShape">
              <a:avLst/>
            </a:prstTxWarp>
            <a:spAutoFit/>
          </a:bodyPr>
          <a:lstStyle/>
          <a:p>
            <a:r>
              <a:rPr lang="en-US" sz="6100" dirty="0">
                <a:ea typeface="Gill Sans Light" charset="0"/>
                <a:cs typeface="Gill Sans Light" charset="0"/>
              </a:rPr>
              <a:t>Could you help us integrate?</a:t>
            </a:r>
          </a:p>
        </p:txBody>
      </p:sp>
      <p:sp>
        <p:nvSpPr>
          <p:cNvPr id="223236" name="Rectangle 3"/>
          <p:cNvSpPr>
            <a:spLocks/>
          </p:cNvSpPr>
          <p:nvPr/>
        </p:nvSpPr>
        <p:spPr bwMode="auto">
          <a:xfrm>
            <a:off x="5772443" y="2053190"/>
            <a:ext cx="317088" cy="1215717"/>
          </a:xfrm>
          <a:prstGeom prst="rect">
            <a:avLst/>
          </a:prstGeom>
          <a:noFill/>
          <a:ln w="12700">
            <a:noFill/>
            <a:miter lim="800000"/>
            <a:headEnd/>
            <a:tailEnd/>
          </a:ln>
        </p:spPr>
        <p:txBody>
          <a:bodyPr wrap="none" lIns="0" tIns="0" rIns="0" bIns="0" anchor="ctr">
            <a:prstTxWarp prst="textNoShape">
              <a:avLst/>
            </a:prstTxWarp>
            <a:spAutoFit/>
          </a:bodyPr>
          <a:lstStyle/>
          <a:p>
            <a:r>
              <a:rPr lang="en-US" sz="7900" dirty="0">
                <a:ea typeface="Gill Sans Light" charset="0"/>
                <a:cs typeface="Gill Sans Light" charset="0"/>
              </a:rPr>
              <a:t>-</a:t>
            </a:r>
          </a:p>
        </p:txBody>
      </p:sp>
      <p:pic>
        <p:nvPicPr>
          <p:cNvPr id="223237" name="Picture 4"/>
          <p:cNvPicPr>
            <a:picLocks noChangeArrowheads="1"/>
          </p:cNvPicPr>
          <p:nvPr/>
        </p:nvPicPr>
        <p:blipFill>
          <a:blip r:embed="rId2"/>
          <a:srcRect/>
          <a:stretch>
            <a:fillRect/>
          </a:stretch>
        </p:blipFill>
        <p:spPr bwMode="auto">
          <a:xfrm>
            <a:off x="6116837" y="2579564"/>
            <a:ext cx="821531" cy="446484"/>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ogo2.png"/>
          <p:cNvPicPr>
            <a:picLocks noChangeAspect="1"/>
          </p:cNvPicPr>
          <p:nvPr/>
        </p:nvPicPr>
        <p:blipFill>
          <a:blip r:embed="rId2"/>
          <a:stretch>
            <a:fillRect/>
          </a:stretch>
        </p:blipFill>
        <p:spPr>
          <a:xfrm>
            <a:off x="1866023" y="302464"/>
            <a:ext cx="5435600" cy="1905000"/>
          </a:xfrm>
          <a:prstGeom prst="rect">
            <a:avLst/>
          </a:prstGeom>
        </p:spPr>
      </p:pic>
      <p:cxnSp>
        <p:nvCxnSpPr>
          <p:cNvPr id="6" name="Straight Connector 5"/>
          <p:cNvCxnSpPr/>
          <p:nvPr/>
        </p:nvCxnSpPr>
        <p:spPr>
          <a:xfrm>
            <a:off x="1143000" y="24130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965200" y="2514601"/>
            <a:ext cx="7518400" cy="3108521"/>
          </a:xfrm>
          <a:prstGeom prst="rect">
            <a:avLst/>
          </a:prstGeom>
          <a:noFill/>
        </p:spPr>
        <p:txBody>
          <a:bodyPr wrap="square" lIns="91416" tIns="45709" rIns="91416" bIns="45709" rtlCol="0">
            <a:spAutoFit/>
          </a:bodyPr>
          <a:lstStyle/>
          <a:p>
            <a:pPr algn="ctr"/>
            <a:r>
              <a:rPr lang="en-US" sz="2800" dirty="0" err="1">
                <a:latin typeface="Myriad Pro Semibold"/>
                <a:cs typeface="Myriad Pro Semibold"/>
              </a:rPr>
              <a:t>LaunchUp</a:t>
            </a:r>
            <a:r>
              <a:rPr lang="en-US" sz="2800" dirty="0">
                <a:latin typeface="Myriad Pro Semibold"/>
                <a:cs typeface="Myriad Pro Semibold"/>
              </a:rPr>
              <a:t> </a:t>
            </a:r>
            <a:r>
              <a:rPr lang="en-US" sz="2800" dirty="0" smtClean="0">
                <a:latin typeface="Myriad Pro Semibold"/>
                <a:cs typeface="Myriad Pro Semibold"/>
              </a:rPr>
              <a:t>#21</a:t>
            </a:r>
          </a:p>
          <a:p>
            <a:pPr algn="ctr"/>
            <a:endParaRPr lang="en-US" sz="2800" dirty="0" smtClean="0">
              <a:latin typeface="Myriad Pro Semibold"/>
              <a:cs typeface="Myriad Pro Semibold"/>
            </a:endParaRPr>
          </a:p>
          <a:p>
            <a:pPr algn="ctr"/>
            <a:r>
              <a:rPr lang="en-US" sz="2800" dirty="0" smtClean="0">
                <a:latin typeface="Myriad Pro Semibold"/>
                <a:cs typeface="Myriad Pro Semibold"/>
              </a:rPr>
              <a:t>Thursday July 7, 2011 6:30 p.m.</a:t>
            </a:r>
          </a:p>
          <a:p>
            <a:pPr algn="ctr"/>
            <a:endParaRPr lang="en-US" sz="2800" dirty="0" smtClean="0">
              <a:latin typeface="Myriad Pro Semibold"/>
              <a:cs typeface="Myriad Pro Semibold"/>
            </a:endParaRPr>
          </a:p>
          <a:p>
            <a:pPr algn="ctr"/>
            <a:r>
              <a:rPr lang="en-US" sz="2800" i="1" dirty="0" smtClean="0">
                <a:latin typeface="Myriad Pro Semibold"/>
                <a:cs typeface="Myriad Pro Semibold"/>
              </a:rPr>
              <a:t>(No Clinics, will resume in Sept)</a:t>
            </a:r>
          </a:p>
          <a:p>
            <a:pPr algn="ctr"/>
            <a:endParaRPr lang="en-US" sz="2800" dirty="0" smtClean="0">
              <a:latin typeface="Myriad Pro Semibold"/>
              <a:cs typeface="Myriad Pro Semibold"/>
            </a:endParaRPr>
          </a:p>
          <a:p>
            <a:pPr algn="ctr"/>
            <a:r>
              <a:rPr lang="en-US" sz="2800" dirty="0" smtClean="0">
                <a:latin typeface="Myriad Pro Semibold"/>
                <a:cs typeface="Myriad Pro Semibold"/>
              </a:rPr>
              <a:t>Location: TBD</a:t>
            </a:r>
          </a:p>
        </p:txBody>
      </p:sp>
      <p:cxnSp>
        <p:nvCxnSpPr>
          <p:cNvPr id="13" name="Straight Connector 12"/>
          <p:cNvCxnSpPr/>
          <p:nvPr/>
        </p:nvCxnSpPr>
        <p:spPr>
          <a:xfrm>
            <a:off x="2438400" y="6119812"/>
            <a:ext cx="4572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66023" y="6255261"/>
            <a:ext cx="5706352" cy="373644"/>
          </a:xfrm>
          <a:prstGeom prst="rect">
            <a:avLst/>
          </a:prstGeom>
          <a:noFill/>
        </p:spPr>
        <p:txBody>
          <a:bodyPr wrap="square" lIns="91402" tIns="45702" rIns="91402" bIns="45702" rtlCol="0">
            <a:spAutoFit/>
          </a:bodyPr>
          <a:lstStyle/>
          <a:p>
            <a:pPr algn="ctr"/>
            <a:r>
              <a:rPr lang="en-US" dirty="0" smtClean="0">
                <a:latin typeface="Myriad Pro"/>
                <a:cs typeface="Myriad Pro"/>
              </a:rPr>
              <a:t>First Thursday = </a:t>
            </a:r>
            <a:r>
              <a:rPr lang="en-US" dirty="0" err="1" smtClean="0">
                <a:latin typeface="Myriad Pro"/>
                <a:cs typeface="Myriad Pro"/>
              </a:rPr>
              <a:t>LaunchUp</a:t>
            </a:r>
            <a:r>
              <a:rPr lang="en-US" dirty="0" smtClean="0">
                <a:latin typeface="Myriad Pro"/>
                <a:cs typeface="Myriad Pro"/>
              </a:rPr>
              <a:t> somewhere</a:t>
            </a:r>
            <a:endParaRPr lang="en-US" dirty="0">
              <a:latin typeface="Myriad Pro"/>
              <a:cs typeface="Myriad Pro"/>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logo2.png"/>
          <p:cNvPicPr>
            <a:picLocks noChangeAspect="1"/>
          </p:cNvPicPr>
          <p:nvPr/>
        </p:nvPicPr>
        <p:blipFill>
          <a:blip r:embed="rId2"/>
          <a:stretch>
            <a:fillRect/>
          </a:stretch>
        </p:blipFill>
        <p:spPr>
          <a:xfrm>
            <a:off x="1866023" y="556463"/>
            <a:ext cx="5435600" cy="1905000"/>
          </a:xfrm>
          <a:prstGeom prst="rect">
            <a:avLst/>
          </a:prstGeom>
        </p:spPr>
      </p:pic>
      <p:cxnSp>
        <p:nvCxnSpPr>
          <p:cNvPr id="15" name="Straight Connector 14"/>
          <p:cNvCxnSpPr/>
          <p:nvPr/>
        </p:nvCxnSpPr>
        <p:spPr>
          <a:xfrm>
            <a:off x="1143000" y="2743200"/>
            <a:ext cx="70993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167596" y="2921000"/>
            <a:ext cx="4910744" cy="523198"/>
          </a:xfrm>
          <a:prstGeom prst="rect">
            <a:avLst/>
          </a:prstGeom>
          <a:noFill/>
        </p:spPr>
        <p:txBody>
          <a:bodyPr wrap="square" lIns="91416" tIns="45709" rIns="91416" bIns="45709" rtlCol="0">
            <a:spAutoFit/>
          </a:bodyPr>
          <a:lstStyle/>
          <a:p>
            <a:pPr algn="ctr"/>
            <a:r>
              <a:rPr lang="en-US" sz="2800" dirty="0" err="1">
                <a:latin typeface="Myriad Pro Semibold"/>
                <a:cs typeface="Myriad Pro Semibold"/>
              </a:rPr>
              <a:t>LaunchUp</a:t>
            </a:r>
            <a:r>
              <a:rPr lang="en-US" sz="2800" dirty="0">
                <a:latin typeface="Myriad Pro Semibold"/>
                <a:cs typeface="Myriad Pro Semibold"/>
              </a:rPr>
              <a:t> </a:t>
            </a:r>
            <a:r>
              <a:rPr lang="en-US" sz="2800" dirty="0" smtClean="0">
                <a:latin typeface="Myriad Pro Semibold"/>
                <a:cs typeface="Myriad Pro Semibold"/>
              </a:rPr>
              <a:t>#20 Supporters</a:t>
            </a:r>
            <a:endParaRPr lang="en-US" sz="2800" dirty="0">
              <a:latin typeface="Myriad Pro Semibold"/>
              <a:cs typeface="Myriad Pro Semibold"/>
            </a:endParaRPr>
          </a:p>
        </p:txBody>
      </p:sp>
      <p:pic>
        <p:nvPicPr>
          <p:cNvPr id="19" name="Picture 18" descr="Doba-Small.gif"/>
          <p:cNvPicPr>
            <a:picLocks noChangeAspect="1"/>
          </p:cNvPicPr>
          <p:nvPr/>
        </p:nvPicPr>
        <p:blipFill>
          <a:blip r:embed="rId3"/>
          <a:stretch>
            <a:fillRect/>
          </a:stretch>
        </p:blipFill>
        <p:spPr>
          <a:xfrm>
            <a:off x="1585271" y="4126494"/>
            <a:ext cx="2387600" cy="571500"/>
          </a:xfrm>
          <a:prstGeom prst="rect">
            <a:avLst/>
          </a:prstGeom>
        </p:spPr>
      </p:pic>
      <p:pic>
        <p:nvPicPr>
          <p:cNvPr id="20" name="Picture 19" descr="gm_logo.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622975" y="5910116"/>
            <a:ext cx="1531617" cy="1148713"/>
          </a:xfrm>
          <a:prstGeom prst="rect">
            <a:avLst/>
          </a:prstGeom>
        </p:spPr>
      </p:pic>
      <p:cxnSp>
        <p:nvCxnSpPr>
          <p:cNvPr id="21" name="Straight Connector 20"/>
          <p:cNvCxnSpPr/>
          <p:nvPr/>
        </p:nvCxnSpPr>
        <p:spPr>
          <a:xfrm>
            <a:off x="2438400" y="5432424"/>
            <a:ext cx="4572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769792" y="5665624"/>
            <a:ext cx="5706352" cy="373659"/>
          </a:xfrm>
          <a:prstGeom prst="rect">
            <a:avLst/>
          </a:prstGeom>
          <a:noFill/>
        </p:spPr>
        <p:txBody>
          <a:bodyPr wrap="square" lIns="91416" tIns="45709" rIns="91416" bIns="45709" rtlCol="0">
            <a:spAutoFit/>
          </a:bodyPr>
          <a:lstStyle/>
          <a:p>
            <a:pPr algn="ctr"/>
            <a:r>
              <a:rPr lang="en-US" dirty="0">
                <a:latin typeface="Myriad Pro"/>
                <a:cs typeface="Myriad Pro"/>
              </a:rPr>
              <a:t>Special thanks to </a:t>
            </a:r>
            <a:r>
              <a:rPr lang="en-US" dirty="0" err="1">
                <a:latin typeface="Myriad Pro"/>
                <a:cs typeface="Myriad Pro"/>
              </a:rPr>
              <a:t>LaunchUp</a:t>
            </a:r>
            <a:r>
              <a:rPr lang="en-US" dirty="0">
                <a:latin typeface="Myriad Pro"/>
                <a:cs typeface="Myriad Pro"/>
              </a:rPr>
              <a:t> </a:t>
            </a:r>
            <a:r>
              <a:rPr lang="en-US" dirty="0" smtClean="0">
                <a:latin typeface="Myriad Pro"/>
                <a:cs typeface="Myriad Pro"/>
              </a:rPr>
              <a:t>Service </a:t>
            </a:r>
            <a:r>
              <a:rPr lang="en-US" dirty="0">
                <a:latin typeface="Myriad Pro"/>
                <a:cs typeface="Myriad Pro"/>
              </a:rPr>
              <a:t>Providers:</a:t>
            </a:r>
          </a:p>
        </p:txBody>
      </p:sp>
      <p:pic>
        <p:nvPicPr>
          <p:cNvPr id="23" name="Picture 22" descr="mustache-logo.png"/>
          <p:cNvPicPr>
            <a:picLocks noChangeAspect="1"/>
          </p:cNvPicPr>
          <p:nvPr/>
        </p:nvPicPr>
        <p:blipFill>
          <a:blip r:embed="rId6"/>
          <a:stretch>
            <a:fillRect/>
          </a:stretch>
        </p:blipFill>
        <p:spPr>
          <a:xfrm>
            <a:off x="3244869" y="6139131"/>
            <a:ext cx="1616075" cy="655379"/>
          </a:xfrm>
          <a:prstGeom prst="rect">
            <a:avLst/>
          </a:prstGeom>
        </p:spPr>
      </p:pic>
      <p:pic>
        <p:nvPicPr>
          <p:cNvPr id="12" name="Picture 11"/>
          <p:cNvPicPr>
            <a:picLocks noChangeAspect="1"/>
          </p:cNvPicPr>
          <p:nvPr/>
        </p:nvPicPr>
        <p:blipFill>
          <a:blip r:embed="rId7"/>
          <a:stretch>
            <a:fillRect/>
          </a:stretch>
        </p:blipFill>
        <p:spPr>
          <a:xfrm>
            <a:off x="4956634" y="3935526"/>
            <a:ext cx="2519510" cy="98260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4258" name="Rectangle 1"/>
          <p:cNvSpPr>
            <a:spLocks noGrp="1" noChangeArrowheads="1"/>
          </p:cNvSpPr>
          <p:nvPr>
            <p:ph type="title"/>
          </p:nvPr>
        </p:nvSpPr>
        <p:spPr/>
        <p:txBody>
          <a:bodyPr/>
          <a:lstStyle/>
          <a:p>
            <a:pPr eaLnBrk="1" hangingPunct="1"/>
            <a:r>
              <a:rPr lang="en-US"/>
              <a:t>Customer Punch List</a:t>
            </a:r>
          </a:p>
        </p:txBody>
      </p:sp>
      <p:sp>
        <p:nvSpPr>
          <p:cNvPr id="224259" name="TextBox 3"/>
          <p:cNvSpPr txBox="1">
            <a:spLocks noChangeArrowheads="1"/>
          </p:cNvSpPr>
          <p:nvPr/>
        </p:nvSpPr>
        <p:spPr bwMode="auto">
          <a:xfrm>
            <a:off x="2643187" y="1821661"/>
            <a:ext cx="4232672" cy="4773872"/>
          </a:xfrm>
          <a:prstGeom prst="rect">
            <a:avLst/>
          </a:prstGeom>
          <a:noFill/>
          <a:ln w="9525">
            <a:noFill/>
            <a:miter lim="800000"/>
            <a:headEnd/>
            <a:tailEnd/>
          </a:ln>
        </p:spPr>
        <p:txBody>
          <a:bodyPr lIns="64264" tIns="32132" rIns="64264" bIns="32132">
            <a:prstTxWarp prst="textNoShape">
              <a:avLst/>
            </a:prstTxWarp>
            <a:spAutoFit/>
          </a:bodyPr>
          <a:lstStyle/>
          <a:p>
            <a:pPr algn="l">
              <a:buSzPct val="100000"/>
              <a:buFont typeface="Arial" charset="0"/>
              <a:buChar char="•"/>
            </a:pPr>
            <a:r>
              <a:rPr lang="en-US" sz="1700" dirty="0"/>
              <a:t>Reporting extensions and additions to analytics</a:t>
            </a:r>
          </a:p>
          <a:p>
            <a:pPr algn="l">
              <a:buSzPct val="100000"/>
              <a:buFont typeface="Arial" charset="0"/>
              <a:buChar char="•"/>
            </a:pPr>
            <a:r>
              <a:rPr lang="en-US" sz="1700" dirty="0"/>
              <a:t>Support for unique player ID requiring new player release</a:t>
            </a:r>
          </a:p>
          <a:p>
            <a:pPr algn="l">
              <a:buSzPct val="100000"/>
              <a:buFont typeface="Arial" charset="0"/>
              <a:buChar char="•"/>
            </a:pPr>
            <a:r>
              <a:rPr lang="en-US" sz="1700" dirty="0"/>
              <a:t>Development of UGC website</a:t>
            </a:r>
          </a:p>
          <a:p>
            <a:pPr algn="l">
              <a:buSzPct val="100000"/>
              <a:buFont typeface="Arial" charset="0"/>
              <a:buChar char="•"/>
            </a:pPr>
            <a:r>
              <a:rPr lang="en-US" sz="1700" dirty="0"/>
              <a:t>Numerous hours of research into regional key </a:t>
            </a:r>
            <a:r>
              <a:rPr lang="en-US" sz="1700" dirty="0" err="1"/>
              <a:t>ruleset</a:t>
            </a:r>
            <a:r>
              <a:rPr lang="en-US" sz="1700" dirty="0"/>
              <a:t> bypassing techniques</a:t>
            </a:r>
          </a:p>
          <a:p>
            <a:pPr algn="l">
              <a:buSzPct val="100000"/>
              <a:buFont typeface="Arial" charset="0"/>
              <a:buChar char="•"/>
            </a:pPr>
            <a:r>
              <a:rPr lang="en-US" sz="1700" dirty="0"/>
              <a:t>Integration with additional GEO IP provider</a:t>
            </a:r>
          </a:p>
          <a:p>
            <a:pPr algn="l">
              <a:buSzPct val="100000"/>
              <a:buFont typeface="Arial" charset="0"/>
              <a:buChar char="•"/>
            </a:pPr>
            <a:r>
              <a:rPr lang="en-US" sz="1700" dirty="0"/>
              <a:t>Special internal broadcast player </a:t>
            </a:r>
            <a:r>
              <a:rPr lang="en-US" sz="1700" dirty="0" err="1"/>
              <a:t>env</a:t>
            </a:r>
            <a:endParaRPr lang="en-US" sz="1700" dirty="0"/>
          </a:p>
          <a:p>
            <a:pPr algn="l">
              <a:buSzPct val="100000"/>
              <a:buFont typeface="Arial" charset="0"/>
              <a:buChar char="•"/>
            </a:pPr>
            <a:r>
              <a:rPr lang="en-US" sz="1700" dirty="0"/>
              <a:t>Rush Key Server Release</a:t>
            </a:r>
          </a:p>
          <a:p>
            <a:pPr algn="l">
              <a:buSzPct val="100000"/>
              <a:buFont typeface="Arial" charset="0"/>
              <a:buChar char="•"/>
            </a:pPr>
            <a:r>
              <a:rPr lang="en-US" sz="1700" dirty="0"/>
              <a:t>Custom development of player pages</a:t>
            </a:r>
          </a:p>
          <a:p>
            <a:pPr algn="l">
              <a:buSzPct val="100000"/>
              <a:buFont typeface="Arial" charset="0"/>
              <a:buChar char="•"/>
            </a:pPr>
            <a:r>
              <a:rPr lang="en-US" sz="1700" dirty="0"/>
              <a:t>Ad break searches and marking</a:t>
            </a:r>
          </a:p>
          <a:p>
            <a:pPr algn="l">
              <a:buSzPct val="100000"/>
              <a:buFont typeface="Arial" charset="0"/>
              <a:buChar char="•"/>
            </a:pPr>
            <a:r>
              <a:rPr lang="en-US" sz="1700" dirty="0"/>
              <a:t>Custom extensions to CMS</a:t>
            </a:r>
          </a:p>
          <a:p>
            <a:pPr algn="l">
              <a:buSzPct val="100000"/>
              <a:buFont typeface="Arial" charset="0"/>
              <a:buChar char="•"/>
            </a:pPr>
            <a:r>
              <a:rPr lang="en-US" sz="1700" dirty="0"/>
              <a:t>Major design, development and overhaul of regional DRM </a:t>
            </a:r>
            <a:r>
              <a:rPr lang="en-US" sz="1700" dirty="0" err="1"/>
              <a:t>ruleset</a:t>
            </a:r>
            <a:endParaRPr lang="en-US" sz="1700" dirty="0"/>
          </a:p>
          <a:p>
            <a:pPr algn="l">
              <a:buSzPct val="100000"/>
              <a:buFont typeface="Arial" charset="0"/>
              <a:buChar char="•"/>
            </a:pPr>
            <a:r>
              <a:rPr lang="en-US" sz="1700" dirty="0"/>
              <a:t>Development of custom CMS derivative</a:t>
            </a:r>
          </a:p>
          <a:p>
            <a:pPr algn="l">
              <a:buSzPct val="100000"/>
              <a:buFont typeface="Arial" charset="0"/>
              <a:buChar char="•"/>
            </a:pPr>
            <a:r>
              <a:rPr lang="en-US" sz="1700" dirty="0"/>
              <a:t>Custom development for ad support</a:t>
            </a:r>
          </a:p>
          <a:p>
            <a:pPr algn="l">
              <a:buSzPct val="100000"/>
              <a:buFont typeface="Arial" charset="0"/>
              <a:buChar char="•"/>
            </a:pPr>
            <a:r>
              <a:rPr lang="en-US" sz="1700" dirty="0"/>
              <a:t>…</a:t>
            </a:r>
          </a:p>
          <a:p>
            <a:pPr algn="l">
              <a:buSzPct val="100000"/>
              <a:buFont typeface="Arial" charset="0"/>
              <a:buChar char="•"/>
            </a:pPr>
            <a:endParaRPr lang="en-US" sz="1700"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82" name="Rectangle 1"/>
          <p:cNvSpPr>
            <a:spLocks noGrp="1" noChangeArrowheads="1"/>
          </p:cNvSpPr>
          <p:nvPr>
            <p:ph type="title"/>
          </p:nvPr>
        </p:nvSpPr>
        <p:spPr/>
        <p:txBody>
          <a:bodyPr/>
          <a:lstStyle/>
          <a:p>
            <a:pPr eaLnBrk="1" hangingPunct="1"/>
            <a:r>
              <a:rPr lang="en-US"/>
              <a:t>Throwing People</a:t>
            </a:r>
          </a:p>
        </p:txBody>
      </p:sp>
      <p:sp>
        <p:nvSpPr>
          <p:cNvPr id="225283" name="Rectangle 2"/>
          <p:cNvSpPr>
            <a:spLocks noGrp="1" noChangeArrowheads="1"/>
          </p:cNvSpPr>
          <p:nvPr>
            <p:ph type="body" idx="1"/>
          </p:nvPr>
        </p:nvSpPr>
        <p:spPr/>
        <p:txBody>
          <a:bodyPr/>
          <a:lstStyle/>
          <a:p>
            <a:pPr marL="0" indent="0" eaLnBrk="1" hangingPunct="1"/>
            <a:r>
              <a:rPr lang="en-US" dirty="0"/>
              <a:t>... becomes the problem</a:t>
            </a:r>
          </a:p>
        </p:txBody>
      </p:sp>
      <p:pic>
        <p:nvPicPr>
          <p:cNvPr id="225284" name="Picture 3"/>
          <p:cNvPicPr>
            <a:picLocks noChangeAspect="1" noChangeArrowheads="1"/>
          </p:cNvPicPr>
          <p:nvPr/>
        </p:nvPicPr>
        <p:blipFill>
          <a:blip r:embed="rId2"/>
          <a:srcRect/>
          <a:stretch>
            <a:fillRect/>
          </a:stretch>
        </p:blipFill>
        <p:spPr bwMode="auto">
          <a:xfrm>
            <a:off x="5304234" y="443137"/>
            <a:ext cx="1401961" cy="1869653"/>
          </a:xfrm>
          <a:prstGeom prst="rect">
            <a:avLst/>
          </a:prstGeom>
          <a:noFill/>
          <a:ln w="12700">
            <a:noFill/>
            <a:miter lim="800000"/>
            <a:headEnd/>
            <a:tailEnd/>
          </a:ln>
        </p:spPr>
      </p:pic>
      <p:pic>
        <p:nvPicPr>
          <p:cNvPr id="225285" name="Picture 4"/>
          <p:cNvPicPr>
            <a:picLocks noChangeAspect="1" noChangeArrowheads="1"/>
          </p:cNvPicPr>
          <p:nvPr/>
        </p:nvPicPr>
        <p:blipFill>
          <a:blip r:embed="rId3"/>
          <a:srcRect/>
          <a:stretch>
            <a:fillRect/>
          </a:stretch>
        </p:blipFill>
        <p:spPr bwMode="auto">
          <a:xfrm>
            <a:off x="6935019" y="1554884"/>
            <a:ext cx="1441028" cy="1919883"/>
          </a:xfrm>
          <a:prstGeom prst="rect">
            <a:avLst/>
          </a:prstGeom>
          <a:noFill/>
          <a:ln w="12700">
            <a:noFill/>
            <a:miter lim="800000"/>
            <a:headEnd/>
            <a:tailEnd/>
          </a:ln>
        </p:spPr>
      </p:pic>
      <p:pic>
        <p:nvPicPr>
          <p:cNvPr id="225286" name="Picture 5"/>
          <p:cNvPicPr>
            <a:picLocks noChangeAspect="1" noChangeArrowheads="1"/>
          </p:cNvPicPr>
          <p:nvPr/>
        </p:nvPicPr>
        <p:blipFill>
          <a:blip r:embed="rId4"/>
          <a:srcRect/>
          <a:stretch>
            <a:fillRect/>
          </a:stretch>
        </p:blipFill>
        <p:spPr bwMode="auto">
          <a:xfrm>
            <a:off x="5786438" y="4223742"/>
            <a:ext cx="3107531" cy="2330648"/>
          </a:xfrm>
          <a:prstGeom prst="rect">
            <a:avLst/>
          </a:prstGeom>
          <a:noFill/>
          <a:ln w="12700">
            <a:noFill/>
            <a:miter lim="800000"/>
            <a:headEnd/>
            <a:tailEnd/>
          </a:ln>
        </p:spPr>
      </p:pic>
      <p:pic>
        <p:nvPicPr>
          <p:cNvPr id="225287" name="Picture 6"/>
          <p:cNvPicPr>
            <a:picLocks noChangeAspect="1" noChangeArrowheads="1"/>
          </p:cNvPicPr>
          <p:nvPr/>
        </p:nvPicPr>
        <p:blipFill>
          <a:blip r:embed="rId5"/>
          <a:srcRect/>
          <a:stretch>
            <a:fillRect/>
          </a:stretch>
        </p:blipFill>
        <p:spPr bwMode="auto">
          <a:xfrm>
            <a:off x="5634633" y="3542853"/>
            <a:ext cx="1618506" cy="1214438"/>
          </a:xfrm>
          <a:prstGeom prst="rect">
            <a:avLst/>
          </a:prstGeom>
          <a:noFill/>
          <a:ln w="12700">
            <a:noFill/>
            <a:miter lim="800000"/>
            <a:headEnd/>
            <a:tailEnd/>
          </a:ln>
        </p:spPr>
      </p:pic>
      <p:sp>
        <p:nvSpPr>
          <p:cNvPr id="225288" name="Rectangle 7"/>
          <p:cNvSpPr>
            <a:spLocks/>
          </p:cNvSpPr>
          <p:nvPr/>
        </p:nvSpPr>
        <p:spPr bwMode="auto">
          <a:xfrm>
            <a:off x="560338" y="4259461"/>
            <a:ext cx="4795242" cy="1428750"/>
          </a:xfrm>
          <a:prstGeom prst="rect">
            <a:avLst/>
          </a:prstGeom>
          <a:noFill/>
          <a:ln w="12700">
            <a:noFill/>
            <a:miter lim="800000"/>
            <a:headEnd/>
            <a:tailEnd/>
          </a:ln>
        </p:spPr>
        <p:txBody>
          <a:bodyPr lIns="0" tIns="0" rIns="0" bIns="0" anchor="ctr">
            <a:prstTxWarp prst="textNoShape">
              <a:avLst/>
            </a:prstTxWarp>
          </a:bodyPr>
          <a:lstStyle/>
          <a:p>
            <a:pPr algn="l">
              <a:buSzPct val="125000"/>
              <a:buFont typeface="Gill Sans Light" charset="0"/>
              <a:buChar char="•"/>
            </a:pPr>
            <a:r>
              <a:rPr lang="en-US" sz="2300" dirty="0">
                <a:ea typeface="Gill Sans Light" charset="0"/>
                <a:cs typeface="Gill Sans Light" charset="0"/>
              </a:rPr>
              <a:t>Customer demands/expects more</a:t>
            </a:r>
          </a:p>
          <a:p>
            <a:pPr algn="l">
              <a:buSzPct val="125000"/>
              <a:buFont typeface="Gill Sans Light" charset="0"/>
              <a:buChar char="•"/>
            </a:pPr>
            <a:r>
              <a:rPr lang="en-US" sz="2300" dirty="0">
                <a:ea typeface="Gill Sans Light" charset="0"/>
                <a:cs typeface="Gill Sans Light" charset="0"/>
              </a:rPr>
              <a:t>Roadmap slips</a:t>
            </a:r>
          </a:p>
          <a:p>
            <a:pPr algn="l">
              <a:buSzPct val="125000"/>
              <a:buFont typeface="Gill Sans Light" charset="0"/>
              <a:buChar char="•"/>
            </a:pPr>
            <a:r>
              <a:rPr lang="en-US" sz="2300" dirty="0">
                <a:ea typeface="Gill Sans Light" charset="0"/>
                <a:cs typeface="Gill Sans Light" charset="0"/>
              </a:rPr>
              <a:t>Innovation stops</a:t>
            </a:r>
          </a:p>
          <a:p>
            <a:pPr algn="l">
              <a:buSzPct val="125000"/>
              <a:buFont typeface="Gill Sans Light" charset="0"/>
              <a:buChar char="•"/>
            </a:pPr>
            <a:r>
              <a:rPr lang="en-US" sz="2300" dirty="0">
                <a:ea typeface="Gill Sans Light" charset="0"/>
                <a:cs typeface="Gill Sans Light" charset="0"/>
              </a:rPr>
              <a:t>No resources for new opportunities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6306" name="Picture 1"/>
          <p:cNvPicPr>
            <a:picLocks noChangeArrowheads="1"/>
          </p:cNvPicPr>
          <p:nvPr/>
        </p:nvPicPr>
        <p:blipFill>
          <a:blip r:embed="rId2"/>
          <a:srcRect/>
          <a:stretch>
            <a:fillRect/>
          </a:stretch>
        </p:blipFill>
        <p:spPr bwMode="auto">
          <a:xfrm>
            <a:off x="4714884" y="477748"/>
            <a:ext cx="4214813" cy="5902523"/>
          </a:xfrm>
          <a:prstGeom prst="rect">
            <a:avLst/>
          </a:prstGeom>
          <a:noFill/>
          <a:ln w="12700">
            <a:noFill/>
            <a:miter lim="800000"/>
            <a:headEnd/>
            <a:tailEnd/>
          </a:ln>
        </p:spPr>
      </p:pic>
      <p:sp>
        <p:nvSpPr>
          <p:cNvPr id="226307" name="Rectangle 2"/>
          <p:cNvSpPr>
            <a:spLocks noGrp="1" noChangeArrowheads="1"/>
          </p:cNvSpPr>
          <p:nvPr>
            <p:ph type="title"/>
          </p:nvPr>
        </p:nvSpPr>
        <p:spPr>
          <a:xfrm>
            <a:off x="250031" y="2196703"/>
            <a:ext cx="4143375" cy="2464594"/>
          </a:xfrm>
        </p:spPr>
        <p:txBody>
          <a:bodyPr/>
          <a:lstStyle/>
          <a:p>
            <a:pPr eaLnBrk="1" hangingPunct="1"/>
            <a:r>
              <a:rPr lang="en-US"/>
              <a:t>Changes</a:t>
            </a:r>
            <a:br>
              <a:rPr lang="en-US"/>
            </a:br>
            <a:r>
              <a:rPr lang="en-US"/>
              <a:t>can be good</a:t>
            </a: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4|1|3.8|6.2|1.2|2"/>
</p:tagLst>
</file>

<file path=ppt/theme/theme1.xml><?xml version="1.0" encoding="utf-8"?>
<a:theme xmlns:a="http://schemas.openxmlformats.org/drawingml/2006/main" name="LaunchUp 8 Event Announcements">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Default - Title Slide">
  <a:themeElements>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Slide">
      <a:majorFont>
        <a:latin typeface="Lucida Grande"/>
        <a:ea typeface="ヒラギノ角ゴ ProN W3"/>
        <a:cs typeface="ヒラギノ角ゴ ProN W3"/>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 Title Only">
  <a:themeElements>
    <a:clrScheme name="Default - Title On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Only">
      <a:majorFont>
        <a:latin typeface="Lucida Grande"/>
        <a:ea typeface="ヒラギノ角ゴ ProN W3"/>
        <a:cs typeface="ヒラギノ角ゴ ProN W3"/>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Default - Title On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 Title and Content">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Default - Title and Content">
      <a:majorFont>
        <a:latin typeface="Lucida Grande"/>
        <a:ea typeface="ヒラギノ角ゴ ProN W3"/>
        <a:cs typeface="ヒラギノ角ゴ ProN W3"/>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itle &amp; Subtitle">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Subtitle">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spDef>
    <a:ln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 Photo">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Subtitle - Photo">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spDef>
    <a:ln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amp; Bullets - 2 Column">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Bullets - 2 Column">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spDef>
    <a:ln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Vertical">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Photo - Vertical">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spDef>
    <a:ln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 Center">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 Center">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spDef>
    <a:ln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128"/>
            <a:cs typeface="ヒラギノ角ゴ ProN W3" charset="-128"/>
            <a:sym typeface="Gill Sans Light"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VuTherapy_Power_Point">
  <a:themeElements>
    <a:clrScheme name="Custom 4">
      <a:dk1>
        <a:srgbClr val="212121"/>
      </a:dk1>
      <a:lt1>
        <a:sysClr val="window" lastClr="FFFFFF"/>
      </a:lt1>
      <a:dk2>
        <a:srgbClr val="676867"/>
      </a:dk2>
      <a:lt2>
        <a:srgbClr val="34D3FF"/>
      </a:lt2>
      <a:accent1>
        <a:srgbClr val="42A7E8"/>
      </a:accent1>
      <a:accent2>
        <a:srgbClr val="330F42"/>
      </a:accent2>
      <a:accent3>
        <a:srgbClr val="147DC6"/>
      </a:accent3>
      <a:accent4>
        <a:srgbClr val="999966"/>
      </a:accent4>
      <a:accent5>
        <a:srgbClr val="F7901E"/>
      </a:accent5>
      <a:accent6>
        <a:srgbClr val="A3A101"/>
      </a:accent6>
      <a:hlink>
        <a:srgbClr val="BC5FBC"/>
      </a:hlink>
      <a:folHlink>
        <a:srgbClr val="9775A7"/>
      </a:folHlink>
    </a:clrScheme>
    <a:fontScheme name="Custom 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36644</TotalTime>
  <Words>1629</Words>
  <Application>Microsoft Macintosh PowerPoint</Application>
  <PresentationFormat>On-screen Show (4:3)</PresentationFormat>
  <Paragraphs>319</Paragraphs>
  <Slides>61</Slides>
  <Notes>14</Notes>
  <HiddenSlides>0</HiddenSlides>
  <MMClips>1</MMClips>
  <ScaleCrop>false</ScaleCrop>
  <HeadingPairs>
    <vt:vector size="4" baseType="variant">
      <vt:variant>
        <vt:lpstr>Design Template</vt:lpstr>
      </vt:variant>
      <vt:variant>
        <vt:i4>12</vt:i4>
      </vt:variant>
      <vt:variant>
        <vt:lpstr>Slide Titles</vt:lpstr>
      </vt:variant>
      <vt:variant>
        <vt:i4>61</vt:i4>
      </vt:variant>
    </vt:vector>
  </HeadingPairs>
  <TitlesOfParts>
    <vt:vector size="73" baseType="lpstr">
      <vt:lpstr>LaunchUp 8 Event Announcements</vt:lpstr>
      <vt:lpstr>1_Office Theme</vt:lpstr>
      <vt:lpstr>Title &amp; Subtitle</vt:lpstr>
      <vt:lpstr>Title &amp; Subtitle - Photo</vt:lpstr>
      <vt:lpstr>Title &amp; Bullets - 2 Column</vt:lpstr>
      <vt:lpstr>Photo - Vertical</vt:lpstr>
      <vt:lpstr>Title - Center</vt:lpstr>
      <vt:lpstr>Office Theme</vt:lpstr>
      <vt:lpstr>1_VuTherapy_Power_Point</vt:lpstr>
      <vt:lpstr>Default - Title Slide</vt:lpstr>
      <vt:lpstr>Default - Title Only</vt:lpstr>
      <vt:lpstr>Default - Title and Content</vt:lpstr>
      <vt:lpstr>Slide 1</vt:lpstr>
      <vt:lpstr>Slide 2</vt:lpstr>
      <vt:lpstr>Slide 3</vt:lpstr>
      <vt:lpstr>Slide 4</vt:lpstr>
      <vt:lpstr>A Masochist’s guide to  Managing Scope</vt:lpstr>
      <vt:lpstr>Slide 6</vt:lpstr>
      <vt:lpstr>Customer Punch List</vt:lpstr>
      <vt:lpstr>Throwing People</vt:lpstr>
      <vt:lpstr>Changes can be good</vt:lpstr>
      <vt:lpstr>Consider 20% of requests From...  Customers that represent 80% of Revenue  &amp;  If 80% of all customers can reuse   </vt:lpstr>
      <vt:lpstr>“ We are not announcing any new products at this time.”</vt:lpstr>
      <vt:lpstr>Release</vt:lpstr>
      <vt:lpstr>Provide</vt:lpstr>
      <vt:lpstr>Ideal Early Customer</vt:lpstr>
      <vt:lpstr>Thanks!</vt:lpstr>
      <vt:lpstr>Slide 16</vt:lpstr>
      <vt:lpstr>Slide 17</vt:lpstr>
      <vt:lpstr>Slide 18</vt:lpstr>
      <vt:lpstr>The Solution</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Problem</vt:lpstr>
      <vt:lpstr>Solution</vt:lpstr>
      <vt:lpstr>Solution</vt:lpstr>
      <vt:lpstr>Screen Shots</vt:lpstr>
      <vt:lpstr>Revenue</vt:lpstr>
      <vt:lpstr>Challenges &amp; Help Needed!</vt:lpstr>
      <vt:lpstr>Slide 40</vt:lpstr>
      <vt:lpstr>Slide 41</vt:lpstr>
      <vt:lpstr>Slide 42</vt:lpstr>
      <vt:lpstr>Slide 43</vt:lpstr>
      <vt:lpstr>MARKET NEEDS</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Social Commerce Exchange</vt:lpstr>
      <vt:lpstr>Slide 58</vt:lpstr>
      <vt:lpstr>Slide 59</vt:lpstr>
      <vt:lpstr>Slide 60</vt:lpstr>
      <vt:lpstr>Slide 61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Jeremy Hanks</dc:creator>
  <cp:lastModifiedBy>Matthew Smith</cp:lastModifiedBy>
  <cp:revision>100</cp:revision>
  <dcterms:created xsi:type="dcterms:W3CDTF">2011-07-07T23:25:14Z</dcterms:created>
  <dcterms:modified xsi:type="dcterms:W3CDTF">2011-07-10T04:42:55Z</dcterms:modified>
</cp:coreProperties>
</file>