
<file path=[Content_Types].xml><?xml version="1.0" encoding="utf-8"?>
<Types xmlns="http://schemas.openxmlformats.org/package/2006/content-types">
  <Override PartName="/ppt/slides/slide14.xml" ContentType="application/vnd.openxmlformats-officedocument.presentationml.slide+xml"/>
  <Override PartName="/ppt/slideLayouts/slideLayout8.xml" ContentType="application/vnd.openxmlformats-officedocument.presentationml.slideLayout+xml"/>
  <Override PartName="/ppt/slides/slide52.xml" ContentType="application/vnd.openxmlformats-officedocument.presentationml.slide+xml"/>
  <Override PartName="/ppt/slides/slide49.xml" ContentType="application/vnd.openxmlformats-officedocument.presentationml.slide+xml"/>
  <Override PartName="/ppt/slides/slide33.xml" ContentType="application/vnd.openxmlformats-officedocument.presentationml.slide+xml"/>
  <Default Extension="bin" ContentType="application/vnd.openxmlformats-officedocument.presentationml.printerSettings"/>
  <Override PartName="/ppt/diagrams/colors2.xml" ContentType="application/vnd.openxmlformats-officedocument.drawingml.diagramColors+xml"/>
  <Override PartName="/ppt/slideLayouts/slideLayout20.xml" ContentType="application/vnd.openxmlformats-officedocument.presentationml.slideLayout+xml"/>
  <Override PartName="/ppt/slideLayouts/slideLayout17.xml" ContentType="application/vnd.openxmlformats-officedocument.presentationml.slideLayout+xml"/>
  <Override PartName="/ppt/slideLayouts/slideLayout36.xml" ContentType="application/vnd.openxmlformats-officedocument.presentationml.slideLayout+xml"/>
  <Override PartName="/ppt/notesSlides/notesSlide2.xml" ContentType="application/vnd.openxmlformats-officedocument.presentationml.notesSlide+xml"/>
  <Override PartName="/ppt/slides/slide18.xml" ContentType="application/vnd.openxmlformats-officedocument.presentationml.slide+xml"/>
  <Override PartName="/ppt/slides/slide37.xml" ContentType="application/vnd.openxmlformats-officedocument.presentationml.slide+xml"/>
  <Override PartName="/ppt/slides/slide3.xml" ContentType="application/vnd.openxmlformats-officedocument.presentationml.slide+xml"/>
  <Override PartName="/ppt/slideLayouts/slideLayout1.xml" ContentType="application/vnd.openxmlformats-officedocument.presentationml.slideLayout+xml"/>
  <Override PartName="/ppt/slides/slide23.xml" ContentType="application/vnd.openxmlformats-officedocument.presentationml.slide+xml"/>
  <Override PartName="/ppt/slides/slide42.xml" ContentType="application/vnd.openxmlformats-officedocument.presentationml.slide+xml"/>
  <Override PartName="/ppt/slideLayouts/slideLayout24.xml" ContentType="application/vnd.openxmlformats-officedocument.presentationml.slideLayout+xml"/>
  <Override PartName="/ppt/theme/theme1.xml" ContentType="application/vnd.openxmlformats-officedocument.theme+xml"/>
  <Override PartName="/ppt/slideLayouts/slideLayout43.xml" ContentType="application/vnd.openxmlformats-officedocument.presentationml.slideLayout+xml"/>
  <Override PartName="/ppt/diagrams/drawing3.xml" ContentType="application/vnd.ms-office.drawingml.diagramDrawing+xml"/>
  <Override PartName="/ppt/slideLayouts/slideLayout10.xml" ContentType="application/vnd.openxmlformats-officedocument.presentationml.slideLayout+xml"/>
  <Override PartName="/ppt/diagrams/layout1.xml" ContentType="application/vnd.openxmlformats-officedocument.drawingml.diagramLayout+xml"/>
  <Override PartName="/ppt/diagrams/data2.xml" ContentType="application/vnd.openxmlformats-officedocument.drawingml.diagramData+xml"/>
  <Override PartName="/ppt/notesSlides/notesSlide6.xml" ContentType="application/vnd.openxmlformats-officedocument.presentationml.notesSlide+xml"/>
  <Override PartName="/ppt/diagrams/quickStyle1.xml" ContentType="application/vnd.openxmlformats-officedocument.drawingml.diagramStyle+xml"/>
  <Override PartName="/ppt/slides/slide7.xml" ContentType="application/vnd.openxmlformats-officedocument.presentationml.slide+xml"/>
  <Override PartName="/ppt/slideLayouts/slideLayout5.xml" ContentType="application/vnd.openxmlformats-officedocument.presentationml.slideLayout+xml"/>
  <Override PartName="/ppt/slides/slide30.xml" ContentType="application/vnd.openxmlformats-officedocument.presentationml.slide+xml"/>
  <Override PartName="/ppt/slides/slide27.xml" ContentType="application/vnd.openxmlformats-officedocument.presentationml.slide+xml"/>
  <Override PartName="/ppt/theme/theme5.xml" ContentType="application/vnd.openxmlformats-officedocument.theme+xml"/>
  <Override PartName="/ppt/slides/slide11.xml" ContentType="application/vnd.openxmlformats-officedocument.presentationml.slide+xml"/>
  <Override PartName="/ppt/slideLayouts/slideLayout47.xml" ContentType="application/vnd.openxmlformats-officedocument.presentationml.slideLayout+xml"/>
  <Override PartName="/ppt/slideLayouts/slideLayout28.xml" ContentType="application/vnd.openxmlformats-officedocument.presentationml.slideLayout+xml"/>
  <Override PartName="/ppt/slideMasters/slideMaster3.xml" ContentType="application/vnd.openxmlformats-officedocument.presentationml.slideMaster+xml"/>
  <Override PartName="/ppt/slides/slide46.xml" ContentType="application/vnd.openxmlformats-officedocument.presentationml.slide+xml"/>
  <Default Extension="gif" ContentType="image/gif"/>
  <Override PartName="/ppt/slideLayouts/slideLayout14.xml" ContentType="application/vnd.openxmlformats-officedocument.presentationml.slideLayout+xml"/>
  <Override PartName="/ppt/slideLayouts/slideLayout33.xml" ContentType="application/vnd.openxmlformats-officedocument.presentationml.slideLayout+xml"/>
  <Override PartName="/ppt/slideLayouts/slideLayout9.xml" ContentType="application/vnd.openxmlformats-officedocument.presentationml.slideLayout+xml"/>
  <Override PartName="/ppt/slides/slide34.xml" ContentType="application/vnd.openxmlformats-officedocument.presentationml.slide+xml"/>
  <Override PartName="/ppt/slides/slide53.xml" ContentType="application/vnd.openxmlformats-officedocument.presentationml.slide+xml"/>
  <Override PartName="/ppt/slides/slide15.xml" ContentType="application/vnd.openxmlformats-officedocument.presentationml.slide+xml"/>
  <Override PartName="/ppt/diagrams/colors3.xml" ContentType="application/vnd.openxmlformats-officedocument.drawingml.diagramColors+xml"/>
  <Override PartName="/ppt/slides/slide20.xml" ContentType="application/vnd.openxmlformats-officedocument.presentationml.slide+xml"/>
  <Override PartName="/ppt/slideLayouts/slideLayout21.xml" ContentType="application/vnd.openxmlformats-officedocument.presentationml.slideLayout+xml"/>
  <Override PartName="/ppt/slideLayouts/slideLayout40.xml" ContentType="application/vnd.openxmlformats-officedocument.presentationml.slideLayout+xml"/>
  <Override PartName="/ppt/presProps.xml" ContentType="application/vnd.openxmlformats-officedocument.presentationml.presProps+xml"/>
  <Override PartName="/ppt/slideLayouts/slideLayout37.xml" ContentType="application/vnd.openxmlformats-officedocument.presentationml.slideLayout+xml"/>
  <Override PartName="/ppt/slideLayouts/slideLayout18.xml" ContentType="application/vnd.openxmlformats-officedocument.presentationml.slideLayout+xml"/>
  <Override PartName="/ppt/notesSlides/notesSlide3.xml" ContentType="application/vnd.openxmlformats-officedocument.presentationml.notesSlide+xml"/>
  <Override PartName="/ppt/slides/slide19.xml" ContentType="application/vnd.openxmlformats-officedocument.presentationml.slide+xml"/>
  <Override PartName="/ppt/slides/slide38.xml" ContentType="application/vnd.openxmlformats-officedocument.presentationml.slide+xml"/>
  <Override PartName="/ppt/slides/slide4.xml" ContentType="application/vnd.openxmlformats-officedocument.presentationml.slide+xml"/>
  <Override PartName="/ppt/slideLayouts/slideLayout2.xml" ContentType="application/vnd.openxmlformats-officedocument.presentationml.slideLayout+xml"/>
  <Override PartName="/ppt/slides/slide24.xml" ContentType="application/vnd.openxmlformats-officedocument.presentationml.slide+xml"/>
  <Override PartName="/ppt/slides/slide43.xml" ContentType="application/vnd.openxmlformats-officedocument.presentationml.slide+xml"/>
  <Override PartName="/ppt/slideLayouts/slideLayout25.xml" ContentType="application/vnd.openxmlformats-officedocument.presentationml.slideLayout+xml"/>
  <Override PartName="/ppt/theme/theme2.xml" ContentType="application/vnd.openxmlformats-officedocument.theme+xml"/>
  <Override PartName="/ppt/slideLayouts/slideLayout44.xml" ContentType="application/vnd.openxmlformats-officedocument.presentationml.slideLayout+xml"/>
  <Override PartName="/ppt/diagrams/drawing4.xml" ContentType="application/vnd.ms-office.drawingml.diagramDrawing+xml"/>
  <Override PartName="/ppt/slideLayouts/slideLayout11.xml" ContentType="application/vnd.openxmlformats-officedocument.presentationml.slideLayout+xml"/>
  <Override PartName="/ppt/slideLayouts/slideLayout30.xml" ContentType="application/vnd.openxmlformats-officedocument.presentationml.slideLayout+xml"/>
  <Override PartName="/ppt/diagrams/layout2.xml" ContentType="application/vnd.openxmlformats-officedocument.drawingml.diagramLayout+xml"/>
  <Override PartName="/docProps/core.xml" ContentType="application/vnd.openxmlformats-package.core-properties+xml"/>
  <Override PartName="/ppt/diagrams/data3.xml" ContentType="application/vnd.openxmlformats-officedocument.drawingml.diagramData+xml"/>
  <Override PartName="/ppt/notesSlides/notesSlide7.xml" ContentType="application/vnd.openxmlformats-officedocument.presentationml.notesSlide+xml"/>
  <Override PartName="/ppt/diagrams/quickStyle2.xml" ContentType="application/vnd.openxmlformats-officedocument.drawingml.diagramStyle+xml"/>
  <Default Extension="jpeg" ContentType="image/jpeg"/>
  <Override PartName="/ppt/slides/slide8.xml" ContentType="application/vnd.openxmlformats-officedocument.presentationml.slide+xml"/>
  <Override PartName="/ppt/slides/slide12.xml" ContentType="application/vnd.openxmlformats-officedocument.presentationml.slide+xml"/>
  <Override PartName="/ppt/slideMasters/slideMaster4.xml" ContentType="application/vnd.openxmlformats-officedocument.presentationml.slideMaster+xml"/>
  <Override PartName="/ppt/slides/slide28.xml" ContentType="application/vnd.openxmlformats-officedocument.presentationml.slide+xml"/>
  <Override PartName="/ppt/slides/slide50.xml" ContentType="application/vnd.openxmlformats-officedocument.presentationml.slide+xml"/>
  <Override PartName="/ppt/slideLayouts/slideLayout29.xml" ContentType="application/vnd.openxmlformats-officedocument.presentationml.slideLayout+xml"/>
  <Override PartName="/ppt/slideLayouts/slideLayout48.xml" ContentType="application/vnd.openxmlformats-officedocument.presentationml.slideLayout+xml"/>
  <Override PartName="/ppt/slides/slide47.xml" ContentType="application/vnd.openxmlformats-officedocument.presentationml.slide+xml"/>
  <Override PartName="/ppt/slideLayouts/slideLayout6.xml" ContentType="application/vnd.openxmlformats-officedocument.presentationml.slideLayout+xml"/>
  <Override PartName="/ppt/slides/slide31.xml" ContentType="application/vnd.openxmlformats-officedocument.presentationml.slide+xml"/>
  <Override PartName="/ppt/slideLayouts/slideLayout15.xml" ContentType="application/vnd.openxmlformats-officedocument.presentationml.slideLayout+xml"/>
  <Override PartName="/ppt/slideLayouts/slideLayout34.xml" ContentType="application/vnd.openxmlformats-officedocument.presentationml.slideLayout+xml"/>
  <Default Extension="rels" ContentType="application/vnd.openxmlformats-package.relationships+xml"/>
  <Override PartName="/ppt/slides/slide16.xml" ContentType="application/vnd.openxmlformats-officedocument.presentationml.slide+xml"/>
  <Override PartName="/ppt/slides/slide35.xml" ContentType="application/vnd.openxmlformats-officedocument.presentationml.slide+xml"/>
  <Override PartName="/ppt/diagrams/colors4.xml" ContentType="application/vnd.openxmlformats-officedocument.drawingml.diagramColors+xml"/>
  <Override PartName="/ppt/slides/slide1.xml" ContentType="application/vnd.openxmlformats-officedocument.presentationml.slide+xml"/>
  <Override PartName="/ppt/slides/slide21.xml" ContentType="application/vnd.openxmlformats-officedocument.presentationml.slide+xml"/>
  <Override PartName="/ppt/slides/slide40.xml" ContentType="application/vnd.openxmlformats-officedocument.presentationml.slide+xml"/>
  <Override PartName="/ppt/slideLayouts/slideLayout22.xml" ContentType="application/vnd.openxmlformats-officedocument.presentationml.slideLayout+xml"/>
  <Override PartName="/ppt/slideLayouts/slideLayout41.xml" ContentType="application/vnd.openxmlformats-officedocument.presentationml.slideLayout+xml"/>
  <Override PartName="/ppt/slideLayouts/slideLayout38.xml" ContentType="application/vnd.openxmlformats-officedocument.presentationml.slideLayout+xml"/>
  <Override PartName="/ppt/slideLayouts/slideLayout19.xml" ContentType="application/vnd.openxmlformats-officedocument.presentationml.slideLayout+xml"/>
  <Override PartName="/ppt/diagrams/drawing1.xml" ContentType="application/vnd.ms-office.drawingml.diagramDrawing+xml"/>
  <Override PartName="/ppt/notesSlides/notesSlide4.xml" ContentType="application/vnd.openxmlformats-officedocument.presentationml.notesSlide+xml"/>
  <Override PartName="/ppt/slides/slide39.xml" ContentType="application/vnd.openxmlformats-officedocument.presentationml.slide+xml"/>
  <Override PartName="/ppt/slides/slide5.xml" ContentType="application/vnd.openxmlformats-officedocument.presentationml.slide+xml"/>
  <Override PartName="/ppt/slideMasters/slideMaster1.xml" ContentType="application/vnd.openxmlformats-officedocument.presentationml.slideMaster+xml"/>
  <Override PartName="/ppt/slideLayouts/slideLayout3.xml" ContentType="application/vnd.openxmlformats-officedocument.presentationml.slideLayout+xml"/>
  <Override PartName="/ppt/slides/slide25.xml" ContentType="application/vnd.openxmlformats-officedocument.presentationml.slide+xml"/>
  <Override PartName="/ppt/slides/slide44.xml" ContentType="application/vnd.openxmlformats-officedocument.presentationml.slide+xml"/>
  <Override PartName="/ppt/slideLayouts/slideLayout26.xml" ContentType="application/vnd.openxmlformats-officedocument.presentationml.slideLayout+xml"/>
  <Override PartName="/ppt/theme/theme3.xml" ContentType="application/vnd.openxmlformats-officedocument.theme+xml"/>
  <Override PartName="/ppt/slideLayouts/slideLayout45.xml" ContentType="application/vnd.openxmlformats-officedocument.presentationml.slideLayout+xml"/>
  <Override PartName="/ppt/slideLayouts/slideLayout12.xml" ContentType="application/vnd.openxmlformats-officedocument.presentationml.slideLayout+xml"/>
  <Override PartName="/ppt/slideLayouts/slideLayout31.xml" ContentType="application/vnd.openxmlformats-officedocument.presentationml.slideLayout+xml"/>
  <Override PartName="/ppt/diagrams/layout3.xml" ContentType="application/vnd.openxmlformats-officedocument.drawingml.diagramLayout+xml"/>
  <Override PartName="/ppt/diagrams/data4.xml" ContentType="application/vnd.openxmlformats-officedocument.drawingml.diagramData+xml"/>
  <Override PartName="/ppt/diagrams/quickStyle3.xml" ContentType="application/vnd.openxmlformats-officedocument.drawingml.diagramStyle+xml"/>
  <Override PartName="/ppt/slides/slide9.xml" ContentType="application/vnd.openxmlformats-officedocument.presentationml.slide+xml"/>
  <Override PartName="/ppt/slides/slide13.xml" ContentType="application/vnd.openxmlformats-officedocument.presentationml.slide+xml"/>
  <Default Extension="xml" ContentType="application/xml"/>
  <Override PartName="/ppt/tableStyles.xml" ContentType="application/vnd.openxmlformats-officedocument.presentationml.tableStyles+xml"/>
  <Override PartName="/ppt/slides/slide51.xml" ContentType="application/vnd.openxmlformats-officedocument.presentationml.slide+xml"/>
  <Override PartName="/ppt/slides/slide48.xml" ContentType="application/vnd.openxmlformats-officedocument.presentationml.slide+xml"/>
  <Override PartName="/ppt/slideLayouts/slideLayout49.xml" ContentType="application/vnd.openxmlformats-officedocument.presentationml.slideLayout+xml"/>
  <Override PartName="/ppt/slideLayouts/slideLayout7.xml" ContentType="application/vnd.openxmlformats-officedocument.presentationml.slideLayout+xml"/>
  <Override PartName="/ppt/slides/slide32.xml" ContentType="application/vnd.openxmlformats-officedocument.presentationml.slide+xml"/>
  <Override PartName="/ppt/viewProps.xml" ContentType="application/vnd.openxmlformats-officedocument.presentationml.viewProps+xml"/>
  <Override PartName="/ppt/slides/slide29.xml" ContentType="application/vnd.openxmlformats-officedocument.presentationml.slide+xml"/>
  <Override PartName="/ppt/slideLayouts/slideLayout16.xml" ContentType="application/vnd.openxmlformats-officedocument.presentationml.slideLayout+xml"/>
  <Override PartName="/ppt/slideLayouts/slideLayout35.xml" ContentType="application/vnd.openxmlformats-officedocument.presentationml.slideLayout+xml"/>
  <Override PartName="/ppt/diagrams/colors1.xml" ContentType="application/vnd.openxmlformats-officedocument.drawingml.diagramColors+xml"/>
  <Override PartName="/ppt/notesMasters/notesMaster1.xml" ContentType="application/vnd.openxmlformats-officedocument.presentationml.notesMaster+xml"/>
  <Override PartName="/docProps/app.xml" ContentType="application/vnd.openxmlformats-officedocument.extended-properties+xml"/>
  <Override PartName="/ppt/presentation.xml" ContentType="application/vnd.openxmlformats-officedocument.presentationml.presentation.main+xml"/>
  <Override PartName="/ppt/slides/slide17.xml" ContentType="application/vnd.openxmlformats-officedocument.presentationml.slide+xml"/>
  <Override PartName="/ppt/slides/slide36.xml" ContentType="application/vnd.openxmlformats-officedocument.presentationml.slide+xml"/>
  <Override PartName="/ppt/notesSlides/notesSlide1.xml" ContentType="application/vnd.openxmlformats-officedocument.presentationml.notesSlide+xml"/>
  <Override PartName="/ppt/slides/slide2.xml" ContentType="application/vnd.openxmlformats-officedocument.presentationml.slide+xml"/>
  <Override PartName="/ppt/slides/slide22.xml" ContentType="application/vnd.openxmlformats-officedocument.presentationml.slide+xml"/>
  <Override PartName="/ppt/slides/slide41.xml" ContentType="application/vnd.openxmlformats-officedocument.presentationml.slide+xml"/>
  <Override PartName="/ppt/slideLayouts/slideLayout23.xml" ContentType="application/vnd.openxmlformats-officedocument.presentationml.slideLayout+xml"/>
  <Override PartName="/ppt/slideLayouts/slideLayout42.xml" ContentType="application/vnd.openxmlformats-officedocument.presentationml.slideLayout+xml"/>
  <Override PartName="/ppt/slideLayouts/slideLayout39.xml" ContentType="application/vnd.openxmlformats-officedocument.presentationml.slideLayout+xml"/>
  <Override PartName="/ppt/diagrams/drawing2.xml" ContentType="application/vnd.ms-office.drawingml.diagramDrawing+xml"/>
  <Override PartName="/ppt/diagrams/data1.xml" ContentType="application/vnd.openxmlformats-officedocument.drawingml.diagramData+xml"/>
  <Override PartName="/ppt/notesSlides/notesSlide5.xml" ContentType="application/vnd.openxmlformats-officedocument.presentationml.notesSlide+xml"/>
  <Override PartName="/ppt/slides/slide6.xml" ContentType="application/vnd.openxmlformats-officedocument.presentationml.slide+xml"/>
  <Override PartName="/ppt/slideMasters/slideMaster2.xml" ContentType="application/vnd.openxmlformats-officedocument.presentationml.slideMaster+xml"/>
  <Override PartName="/ppt/slideLayouts/slideLayout4.xml" ContentType="application/vnd.openxmlformats-officedocument.presentationml.slideLayout+xml"/>
  <Override PartName="/ppt/slides/slide26.xml" ContentType="application/vnd.openxmlformats-officedocument.presentationml.slide+xml"/>
  <Override PartName="/ppt/slides/slide45.xml" ContentType="application/vnd.openxmlformats-officedocument.presentationml.slide+xml"/>
  <Override PartName="/ppt/theme/theme4.xml" ContentType="application/vnd.openxmlformats-officedocument.theme+xml"/>
  <Override PartName="/ppt/slideLayouts/slideLayout46.xml" ContentType="application/vnd.openxmlformats-officedocument.presentationml.slideLayout+xml"/>
  <Override PartName="/ppt/slides/slide10.xml" ContentType="application/vnd.openxmlformats-officedocument.presentationml.slide+xml"/>
  <Override PartName="/ppt/slideLayouts/slideLayout27.xml" ContentType="application/vnd.openxmlformats-officedocument.presentationml.slideLayout+xml"/>
  <Override PartName="/ppt/slideLayouts/slideLayout13.xml" ContentType="application/vnd.openxmlformats-officedocument.presentationml.slideLayout+xml"/>
  <Override PartName="/ppt/slideLayouts/slideLayout32.xml" ContentType="application/vnd.openxmlformats-officedocument.presentationml.slideLayout+xml"/>
  <Default Extension="pdf" ContentType="application/pdf"/>
  <Override PartName="/ppt/diagrams/layout4.xml" ContentType="application/vnd.openxmlformats-officedocument.drawingml.diagramLayout+xml"/>
  <Default Extension="png" ContentType="image/png"/>
  <Override PartName="/ppt/diagrams/quickStyle4.xml" ContentType="application/vnd.openxmlformats-officedocument.drawingml.diagramStyl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708" r:id="rId1"/>
    <p:sldMasterId id="2147483720" r:id="rId2"/>
    <p:sldMasterId id="2147483732" r:id="rId3"/>
    <p:sldMasterId id="2147483762" r:id="rId4"/>
  </p:sldMasterIdLst>
  <p:notesMasterIdLst>
    <p:notesMasterId r:id="rId58"/>
  </p:notesMasterIdLst>
  <p:sldIdLst>
    <p:sldId id="257" r:id="rId5"/>
    <p:sldId id="407" r:id="rId6"/>
    <p:sldId id="466" r:id="rId7"/>
    <p:sldId id="264" r:id="rId8"/>
    <p:sldId id="467" r:id="rId9"/>
    <p:sldId id="332" r:id="rId10"/>
    <p:sldId id="477" r:id="rId11"/>
    <p:sldId id="478" r:id="rId12"/>
    <p:sldId id="479" r:id="rId13"/>
    <p:sldId id="480" r:id="rId14"/>
    <p:sldId id="481" r:id="rId15"/>
    <p:sldId id="482" r:id="rId16"/>
    <p:sldId id="483" r:id="rId17"/>
    <p:sldId id="484" r:id="rId18"/>
    <p:sldId id="468" r:id="rId19"/>
    <p:sldId id="485" r:id="rId20"/>
    <p:sldId id="486" r:id="rId21"/>
    <p:sldId id="487" r:id="rId22"/>
    <p:sldId id="488" r:id="rId23"/>
    <p:sldId id="489" r:id="rId24"/>
    <p:sldId id="490" r:id="rId25"/>
    <p:sldId id="491" r:id="rId26"/>
    <p:sldId id="492" r:id="rId27"/>
    <p:sldId id="473" r:id="rId28"/>
    <p:sldId id="521" r:id="rId29"/>
    <p:sldId id="522" r:id="rId30"/>
    <p:sldId id="523" r:id="rId31"/>
    <p:sldId id="524" r:id="rId32"/>
    <p:sldId id="525" r:id="rId33"/>
    <p:sldId id="526" r:id="rId34"/>
    <p:sldId id="527" r:id="rId35"/>
    <p:sldId id="528" r:id="rId36"/>
    <p:sldId id="529" r:id="rId37"/>
    <p:sldId id="530" r:id="rId38"/>
    <p:sldId id="531" r:id="rId39"/>
    <p:sldId id="532" r:id="rId40"/>
    <p:sldId id="533" r:id="rId41"/>
    <p:sldId id="471" r:id="rId42"/>
    <p:sldId id="511" r:id="rId43"/>
    <p:sldId id="512" r:id="rId44"/>
    <p:sldId id="513" r:id="rId45"/>
    <p:sldId id="514" r:id="rId46"/>
    <p:sldId id="515" r:id="rId47"/>
    <p:sldId id="516" r:id="rId48"/>
    <p:sldId id="517" r:id="rId49"/>
    <p:sldId id="518" r:id="rId50"/>
    <p:sldId id="519" r:id="rId51"/>
    <p:sldId id="520" r:id="rId52"/>
    <p:sldId id="475" r:id="rId53"/>
    <p:sldId id="460" r:id="rId54"/>
    <p:sldId id="429" r:id="rId55"/>
    <p:sldId id="430" r:id="rId56"/>
    <p:sldId id="476" r:id="rId5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395" algn="l" defTabSz="457200" rtl="0" eaLnBrk="1" latinLnBrk="0" hangingPunct="1">
      <a:defRPr sz="1800" kern="1200">
        <a:solidFill>
          <a:schemeClr val="tx1"/>
        </a:solidFill>
        <a:latin typeface="+mn-lt"/>
        <a:ea typeface="+mn-ea"/>
        <a:cs typeface="+mn-cs"/>
      </a:defRPr>
    </a:lvl3pPr>
    <a:lvl4pPr marL="1371594" algn="l" defTabSz="457200" rtl="0" eaLnBrk="1" latinLnBrk="0" hangingPunct="1">
      <a:defRPr sz="1800" kern="1200">
        <a:solidFill>
          <a:schemeClr val="tx1"/>
        </a:solidFill>
        <a:latin typeface="+mn-lt"/>
        <a:ea typeface="+mn-ea"/>
        <a:cs typeface="+mn-cs"/>
      </a:defRPr>
    </a:lvl4pPr>
    <a:lvl5pPr marL="1828790" algn="l" defTabSz="457200" rtl="0" eaLnBrk="1" latinLnBrk="0" hangingPunct="1">
      <a:defRPr sz="1800" kern="1200">
        <a:solidFill>
          <a:schemeClr val="tx1"/>
        </a:solidFill>
        <a:latin typeface="+mn-lt"/>
        <a:ea typeface="+mn-ea"/>
        <a:cs typeface="+mn-cs"/>
      </a:defRPr>
    </a:lvl5pPr>
    <a:lvl6pPr marL="2285989" algn="l" defTabSz="457200" rtl="0" eaLnBrk="1" latinLnBrk="0" hangingPunct="1">
      <a:defRPr sz="1800" kern="1200">
        <a:solidFill>
          <a:schemeClr val="tx1"/>
        </a:solidFill>
        <a:latin typeface="+mn-lt"/>
        <a:ea typeface="+mn-ea"/>
        <a:cs typeface="+mn-cs"/>
      </a:defRPr>
    </a:lvl6pPr>
    <a:lvl7pPr marL="2743186" algn="l" defTabSz="457200" rtl="0" eaLnBrk="1" latinLnBrk="0" hangingPunct="1">
      <a:defRPr sz="1800" kern="1200">
        <a:solidFill>
          <a:schemeClr val="tx1"/>
        </a:solidFill>
        <a:latin typeface="+mn-lt"/>
        <a:ea typeface="+mn-ea"/>
        <a:cs typeface="+mn-cs"/>
      </a:defRPr>
    </a:lvl7pPr>
    <a:lvl8pPr marL="3200385" algn="l" defTabSz="457200" rtl="0" eaLnBrk="1" latinLnBrk="0" hangingPunct="1">
      <a:defRPr sz="1800" kern="1200">
        <a:solidFill>
          <a:schemeClr val="tx1"/>
        </a:solidFill>
        <a:latin typeface="+mn-lt"/>
        <a:ea typeface="+mn-ea"/>
        <a:cs typeface="+mn-cs"/>
      </a:defRPr>
    </a:lvl8pPr>
    <a:lvl9pPr marL="365758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showPr showNarration="1" useTimings="0">
    <p:present/>
    <p:sldAll/>
    <p:penClr>
      <a:schemeClr val="tx1"/>
    </p:penClr>
  </p:showPr>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p:restoredLeft sz="21518" autoAdjust="0"/>
    <p:restoredTop sz="94660"/>
  </p:normalViewPr>
  <p:slideViewPr>
    <p:cSldViewPr snapToGrid="0" snapToObjects="1">
      <p:cViewPr>
        <p:scale>
          <a:sx n="100" d="100"/>
          <a:sy n="100" d="100"/>
        </p:scale>
        <p:origin x="-240" y="-88"/>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63" Type="http://schemas.openxmlformats.org/officeDocument/2006/relationships/tableStyles" Target="tableStyles.xml"/><Relationship Id="rId50" Type="http://schemas.openxmlformats.org/officeDocument/2006/relationships/slide" Target="slides/slide46.xml"/><Relationship Id="rId51" Type="http://schemas.openxmlformats.org/officeDocument/2006/relationships/slide" Target="slides/slide47.xml"/><Relationship Id="rId52" Type="http://schemas.openxmlformats.org/officeDocument/2006/relationships/slide" Target="slides/slide48.xml"/><Relationship Id="rId53" Type="http://schemas.openxmlformats.org/officeDocument/2006/relationships/slide" Target="slides/slide49.xml"/><Relationship Id="rId54" Type="http://schemas.openxmlformats.org/officeDocument/2006/relationships/slide" Target="slides/slide50.xml"/><Relationship Id="rId55" Type="http://schemas.openxmlformats.org/officeDocument/2006/relationships/slide" Target="slides/slide51.xml"/><Relationship Id="rId56" Type="http://schemas.openxmlformats.org/officeDocument/2006/relationships/slide" Target="slides/slide52.xml"/><Relationship Id="rId57" Type="http://schemas.openxmlformats.org/officeDocument/2006/relationships/slide" Target="slides/slide53.xml"/><Relationship Id="rId58" Type="http://schemas.openxmlformats.org/officeDocument/2006/relationships/notesMaster" Target="notesMasters/notesMaster1.xml"/><Relationship Id="rId59" Type="http://schemas.openxmlformats.org/officeDocument/2006/relationships/printerSettings" Target="printerSettings/printerSettings1.bin"/><Relationship Id="rId40" Type="http://schemas.openxmlformats.org/officeDocument/2006/relationships/slide" Target="slides/slide36.xml"/><Relationship Id="rId41" Type="http://schemas.openxmlformats.org/officeDocument/2006/relationships/slide" Target="slides/slide37.xml"/><Relationship Id="rId42" Type="http://schemas.openxmlformats.org/officeDocument/2006/relationships/slide" Target="slides/slide38.xml"/><Relationship Id="rId43" Type="http://schemas.openxmlformats.org/officeDocument/2006/relationships/slide" Target="slides/slide39.xml"/><Relationship Id="rId44" Type="http://schemas.openxmlformats.org/officeDocument/2006/relationships/slide" Target="slides/slide40.xml"/><Relationship Id="rId45" Type="http://schemas.openxmlformats.org/officeDocument/2006/relationships/slide" Target="slides/slide41.xml"/><Relationship Id="rId46" Type="http://schemas.openxmlformats.org/officeDocument/2006/relationships/slide" Target="slides/slide42.xml"/><Relationship Id="rId47" Type="http://schemas.openxmlformats.org/officeDocument/2006/relationships/slide" Target="slides/slide43.xml"/><Relationship Id="rId48" Type="http://schemas.openxmlformats.org/officeDocument/2006/relationships/slide" Target="slides/slide44.xml"/><Relationship Id="rId49" Type="http://schemas.openxmlformats.org/officeDocument/2006/relationships/slide" Target="slides/slide45.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9" Type="http://schemas.openxmlformats.org/officeDocument/2006/relationships/slide" Target="slides/slide5.xml"/><Relationship Id="rId30" Type="http://schemas.openxmlformats.org/officeDocument/2006/relationships/slide" Target="slides/slide26.xml"/><Relationship Id="rId31" Type="http://schemas.openxmlformats.org/officeDocument/2006/relationships/slide" Target="slides/slide27.xml"/><Relationship Id="rId32" Type="http://schemas.openxmlformats.org/officeDocument/2006/relationships/slide" Target="slides/slide28.xml"/><Relationship Id="rId33" Type="http://schemas.openxmlformats.org/officeDocument/2006/relationships/slide" Target="slides/slide29.xml"/><Relationship Id="rId34" Type="http://schemas.openxmlformats.org/officeDocument/2006/relationships/slide" Target="slides/slide30.xml"/><Relationship Id="rId35" Type="http://schemas.openxmlformats.org/officeDocument/2006/relationships/slide" Target="slides/slide31.xml"/><Relationship Id="rId36" Type="http://schemas.openxmlformats.org/officeDocument/2006/relationships/slide" Target="slides/slide32.xml"/><Relationship Id="rId37" Type="http://schemas.openxmlformats.org/officeDocument/2006/relationships/slide" Target="slides/slide33.xml"/><Relationship Id="rId38" Type="http://schemas.openxmlformats.org/officeDocument/2006/relationships/slide" Target="slides/slide34.xml"/><Relationship Id="rId39" Type="http://schemas.openxmlformats.org/officeDocument/2006/relationships/slide" Target="slides/slide35.xml"/><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slide" Target="slides/slide23.xml"/><Relationship Id="rId28" Type="http://schemas.openxmlformats.org/officeDocument/2006/relationships/slide" Target="slides/slide24.xml"/><Relationship Id="rId29" Type="http://schemas.openxmlformats.org/officeDocument/2006/relationships/slide" Target="slides/slide25.xml"/><Relationship Id="rId60" Type="http://schemas.openxmlformats.org/officeDocument/2006/relationships/presProps" Target="presProps.xml"/><Relationship Id="rId61" Type="http://schemas.openxmlformats.org/officeDocument/2006/relationships/viewProps" Target="viewProps.xml"/><Relationship Id="rId62" Type="http://schemas.openxmlformats.org/officeDocument/2006/relationships/theme" Target="theme/theme1.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2">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12A65E7-DEF8-43B0-A007-BE0761D6ED53}" type="doc">
      <dgm:prSet loTypeId="urn:microsoft.com/office/officeart/2005/8/layout/hProcess11" loCatId="process" qsTypeId="urn:microsoft.com/office/officeart/2005/8/quickstyle/simple2" qsCatId="simple" csTypeId="urn:microsoft.com/office/officeart/2005/8/colors/colorful4" csCatId="colorful" phldr="1"/>
      <dgm:spPr/>
      <dgm:t>
        <a:bodyPr/>
        <a:lstStyle/>
        <a:p>
          <a:endParaRPr lang="en-US"/>
        </a:p>
      </dgm:t>
    </dgm:pt>
    <dgm:pt modelId="{CA250F9C-2967-4A3E-BEFF-8B4B9659C353}">
      <dgm:prSet phldrT="[Text]" custT="1"/>
      <dgm:spPr/>
      <dgm:t>
        <a:bodyPr/>
        <a:lstStyle/>
        <a:p>
          <a:r>
            <a:rPr lang="en-US" sz="1400" dirty="0" smtClean="0"/>
            <a:t>June 2009 : Idea forms</a:t>
          </a:r>
          <a:endParaRPr lang="en-US" sz="1400" dirty="0"/>
        </a:p>
      </dgm:t>
    </dgm:pt>
    <dgm:pt modelId="{15CECEDE-C96D-4629-B797-39074C8335E7}" type="parTrans" cxnId="{D9DA1791-3900-4C9B-81AC-1885DA014C30}">
      <dgm:prSet/>
      <dgm:spPr/>
      <dgm:t>
        <a:bodyPr/>
        <a:lstStyle/>
        <a:p>
          <a:endParaRPr lang="en-US"/>
        </a:p>
      </dgm:t>
    </dgm:pt>
    <dgm:pt modelId="{789B831C-03DE-40AE-A036-6FC7656C9EDE}" type="sibTrans" cxnId="{D9DA1791-3900-4C9B-81AC-1885DA014C30}">
      <dgm:prSet/>
      <dgm:spPr/>
      <dgm:t>
        <a:bodyPr/>
        <a:lstStyle/>
        <a:p>
          <a:endParaRPr lang="en-US"/>
        </a:p>
      </dgm:t>
    </dgm:pt>
    <dgm:pt modelId="{3EBE454F-4FE3-467E-B768-2ED53D38807D}">
      <dgm:prSet phldrT="[Text]" custT="1"/>
      <dgm:spPr/>
      <dgm:t>
        <a:bodyPr/>
        <a:lstStyle/>
        <a:p>
          <a:r>
            <a:rPr lang="en-US" sz="1400" dirty="0" smtClean="0"/>
            <a:t>September 2009 : Quit </a:t>
          </a:r>
          <a:r>
            <a:rPr lang="en-US" sz="1400" dirty="0" err="1" smtClean="0"/>
            <a:t>WoW</a:t>
          </a:r>
          <a:r>
            <a:rPr lang="en-US" sz="1400" dirty="0" smtClean="0"/>
            <a:t> to work on </a:t>
          </a:r>
          <a:r>
            <a:rPr lang="en-US" sz="1400" dirty="0" err="1" smtClean="0"/>
            <a:t>IActionable</a:t>
          </a:r>
          <a:endParaRPr lang="en-US" sz="1400" dirty="0"/>
        </a:p>
      </dgm:t>
    </dgm:pt>
    <dgm:pt modelId="{A24C74E4-09C0-4393-9144-9E23EB1FAE35}" type="parTrans" cxnId="{D0AD2D46-D5B5-43A4-A8A1-0C7355E3A541}">
      <dgm:prSet/>
      <dgm:spPr/>
      <dgm:t>
        <a:bodyPr/>
        <a:lstStyle/>
        <a:p>
          <a:endParaRPr lang="en-US"/>
        </a:p>
      </dgm:t>
    </dgm:pt>
    <dgm:pt modelId="{2EB24817-2D7C-4A0E-B41F-9DE35B1E47E0}" type="sibTrans" cxnId="{D0AD2D46-D5B5-43A4-A8A1-0C7355E3A541}">
      <dgm:prSet/>
      <dgm:spPr/>
      <dgm:t>
        <a:bodyPr/>
        <a:lstStyle/>
        <a:p>
          <a:endParaRPr lang="en-US"/>
        </a:p>
      </dgm:t>
    </dgm:pt>
    <dgm:pt modelId="{FA0AEA5D-5696-434A-B667-B22BE2690087}">
      <dgm:prSet phldrT="[Text]" custT="1"/>
      <dgm:spPr/>
      <dgm:t>
        <a:bodyPr/>
        <a:lstStyle/>
        <a:p>
          <a:r>
            <a:rPr lang="en-US" sz="1400" dirty="0" smtClean="0"/>
            <a:t>December 2009 : Present at Web Startup Group</a:t>
          </a:r>
        </a:p>
      </dgm:t>
    </dgm:pt>
    <dgm:pt modelId="{FC215FAA-22D5-4CEA-9407-EB4F974F7149}" type="parTrans" cxnId="{593E3134-7395-4E9A-9B03-75BEE962D32A}">
      <dgm:prSet/>
      <dgm:spPr/>
      <dgm:t>
        <a:bodyPr/>
        <a:lstStyle/>
        <a:p>
          <a:endParaRPr lang="en-US"/>
        </a:p>
      </dgm:t>
    </dgm:pt>
    <dgm:pt modelId="{B992D3D8-1A17-431C-82B8-4244D30B1190}" type="sibTrans" cxnId="{593E3134-7395-4E9A-9B03-75BEE962D32A}">
      <dgm:prSet/>
      <dgm:spPr/>
      <dgm:t>
        <a:bodyPr/>
        <a:lstStyle/>
        <a:p>
          <a:endParaRPr lang="en-US"/>
        </a:p>
      </dgm:t>
    </dgm:pt>
    <dgm:pt modelId="{B2C674DE-9233-4DD9-9F55-319E8E2CBCA7}">
      <dgm:prSet phldrT="[Text]" custT="1"/>
      <dgm:spPr/>
      <dgm:t>
        <a:bodyPr/>
        <a:lstStyle/>
        <a:p>
          <a:r>
            <a:rPr lang="en-US" sz="1400" dirty="0" smtClean="0"/>
            <a:t>March 2010 : Present at </a:t>
          </a:r>
          <a:r>
            <a:rPr lang="en-US" sz="1400" dirty="0" err="1" smtClean="0"/>
            <a:t>Launchup</a:t>
          </a:r>
          <a:endParaRPr lang="en-US" sz="1400" dirty="0" smtClean="0"/>
        </a:p>
      </dgm:t>
    </dgm:pt>
    <dgm:pt modelId="{1F45FEDF-8760-4FE3-B025-DB79F3D31F5E}" type="parTrans" cxnId="{FE08CEC9-C7C6-4EFF-89D8-6546C4F65793}">
      <dgm:prSet/>
      <dgm:spPr/>
      <dgm:t>
        <a:bodyPr/>
        <a:lstStyle/>
        <a:p>
          <a:endParaRPr lang="en-US"/>
        </a:p>
      </dgm:t>
    </dgm:pt>
    <dgm:pt modelId="{EB72D98C-E674-47E6-8A06-E39731147C23}" type="sibTrans" cxnId="{FE08CEC9-C7C6-4EFF-89D8-6546C4F65793}">
      <dgm:prSet/>
      <dgm:spPr/>
      <dgm:t>
        <a:bodyPr/>
        <a:lstStyle/>
        <a:p>
          <a:endParaRPr lang="en-US"/>
        </a:p>
      </dgm:t>
    </dgm:pt>
    <dgm:pt modelId="{D0867A89-F44F-4621-874C-5BB42BE96A2B}">
      <dgm:prSet phldrT="[Text]" custT="1"/>
      <dgm:spPr/>
      <dgm:t>
        <a:bodyPr/>
        <a:lstStyle/>
        <a:p>
          <a:r>
            <a:rPr lang="en-US" sz="1400" dirty="0" smtClean="0"/>
            <a:t>May 2010 : Quit jobs to do </a:t>
          </a:r>
          <a:r>
            <a:rPr lang="en-US" sz="1400" dirty="0" err="1" smtClean="0"/>
            <a:t>BoomStartup</a:t>
          </a:r>
          <a:endParaRPr lang="en-US" sz="1400" dirty="0" smtClean="0"/>
        </a:p>
      </dgm:t>
    </dgm:pt>
    <dgm:pt modelId="{3EA17CAF-05C6-44E3-8E65-B411E3AB9E0A}" type="parTrans" cxnId="{C6222D3F-9DB0-46B2-B9CF-603E76E34614}">
      <dgm:prSet/>
      <dgm:spPr/>
      <dgm:t>
        <a:bodyPr/>
        <a:lstStyle/>
        <a:p>
          <a:endParaRPr lang="en-US"/>
        </a:p>
      </dgm:t>
    </dgm:pt>
    <dgm:pt modelId="{902FD113-CC25-4502-8F9B-573B82C6DF84}" type="sibTrans" cxnId="{C6222D3F-9DB0-46B2-B9CF-603E76E34614}">
      <dgm:prSet/>
      <dgm:spPr/>
      <dgm:t>
        <a:bodyPr/>
        <a:lstStyle/>
        <a:p>
          <a:endParaRPr lang="en-US"/>
        </a:p>
      </dgm:t>
    </dgm:pt>
    <dgm:pt modelId="{3B1BB339-B848-4636-A8A5-FF100D53F421}">
      <dgm:prSet phldrT="[Text]" custT="1"/>
      <dgm:spPr/>
      <dgm:t>
        <a:bodyPr/>
        <a:lstStyle/>
        <a:p>
          <a:r>
            <a:rPr lang="en-US" sz="1400" dirty="0" smtClean="0"/>
            <a:t>October 2010 : Raise seed round of funding</a:t>
          </a:r>
        </a:p>
      </dgm:t>
    </dgm:pt>
    <dgm:pt modelId="{CBCC2E84-C190-4FBD-9296-6A100EFD7F7B}" type="parTrans" cxnId="{EAD5E749-F304-4284-B5B0-6452DE62E7BD}">
      <dgm:prSet/>
      <dgm:spPr/>
      <dgm:t>
        <a:bodyPr/>
        <a:lstStyle/>
        <a:p>
          <a:endParaRPr lang="en-US"/>
        </a:p>
      </dgm:t>
    </dgm:pt>
    <dgm:pt modelId="{7EDA7555-1E92-4AA4-B27A-4EC49F94CF0E}" type="sibTrans" cxnId="{EAD5E749-F304-4284-B5B0-6452DE62E7BD}">
      <dgm:prSet/>
      <dgm:spPr/>
      <dgm:t>
        <a:bodyPr/>
        <a:lstStyle/>
        <a:p>
          <a:endParaRPr lang="en-US"/>
        </a:p>
      </dgm:t>
    </dgm:pt>
    <dgm:pt modelId="{5E0B376C-0854-4C19-9567-AB20A6EBA802}" type="pres">
      <dgm:prSet presAssocID="{B12A65E7-DEF8-43B0-A007-BE0761D6ED53}" presName="Name0" presStyleCnt="0">
        <dgm:presLayoutVars>
          <dgm:dir/>
          <dgm:resizeHandles val="exact"/>
        </dgm:presLayoutVars>
      </dgm:prSet>
      <dgm:spPr/>
      <dgm:t>
        <a:bodyPr/>
        <a:lstStyle/>
        <a:p>
          <a:endParaRPr lang="en-US"/>
        </a:p>
      </dgm:t>
    </dgm:pt>
    <dgm:pt modelId="{BA48E9C5-F4D5-4623-8DF3-69F23B9977D5}" type="pres">
      <dgm:prSet presAssocID="{B12A65E7-DEF8-43B0-A007-BE0761D6ED53}" presName="arrow" presStyleLbl="bgShp" presStyleIdx="0" presStyleCnt="1"/>
      <dgm:spPr/>
    </dgm:pt>
    <dgm:pt modelId="{2753EF5C-8C45-40E8-BC59-F65E639B67A1}" type="pres">
      <dgm:prSet presAssocID="{B12A65E7-DEF8-43B0-A007-BE0761D6ED53}" presName="points" presStyleCnt="0"/>
      <dgm:spPr/>
    </dgm:pt>
    <dgm:pt modelId="{9A0803ED-BE83-41EB-BCB0-7E5782776CF4}" type="pres">
      <dgm:prSet presAssocID="{CA250F9C-2967-4A3E-BEFF-8B4B9659C353}" presName="compositeA" presStyleCnt="0"/>
      <dgm:spPr/>
    </dgm:pt>
    <dgm:pt modelId="{6AA5D1FA-5BE2-4EED-B770-865C63E8BD43}" type="pres">
      <dgm:prSet presAssocID="{CA250F9C-2967-4A3E-BEFF-8B4B9659C353}" presName="textA" presStyleLbl="revTx" presStyleIdx="0" presStyleCnt="6">
        <dgm:presLayoutVars>
          <dgm:bulletEnabled val="1"/>
        </dgm:presLayoutVars>
      </dgm:prSet>
      <dgm:spPr/>
      <dgm:t>
        <a:bodyPr/>
        <a:lstStyle/>
        <a:p>
          <a:endParaRPr lang="en-US"/>
        </a:p>
      </dgm:t>
    </dgm:pt>
    <dgm:pt modelId="{6F2B7EF1-7F36-4574-AA94-4413B471D780}" type="pres">
      <dgm:prSet presAssocID="{CA250F9C-2967-4A3E-BEFF-8B4B9659C353}" presName="circleA" presStyleLbl="node1" presStyleIdx="0" presStyleCnt="6"/>
      <dgm:spPr/>
    </dgm:pt>
    <dgm:pt modelId="{7D8A7E6D-99FE-49D6-AE7F-9ED7E82430EE}" type="pres">
      <dgm:prSet presAssocID="{CA250F9C-2967-4A3E-BEFF-8B4B9659C353}" presName="spaceA" presStyleCnt="0"/>
      <dgm:spPr/>
    </dgm:pt>
    <dgm:pt modelId="{A1F8EB95-9A8E-4B64-A94A-2A31B6D7DD2B}" type="pres">
      <dgm:prSet presAssocID="{789B831C-03DE-40AE-A036-6FC7656C9EDE}" presName="space" presStyleCnt="0"/>
      <dgm:spPr/>
    </dgm:pt>
    <dgm:pt modelId="{562AC008-676E-4631-AB73-805D0883CB3E}" type="pres">
      <dgm:prSet presAssocID="{3EBE454F-4FE3-467E-B768-2ED53D38807D}" presName="compositeB" presStyleCnt="0"/>
      <dgm:spPr/>
    </dgm:pt>
    <dgm:pt modelId="{B685FA11-5DE3-4A7E-BA4A-51B2B856E590}" type="pres">
      <dgm:prSet presAssocID="{3EBE454F-4FE3-467E-B768-2ED53D38807D}" presName="textB" presStyleLbl="revTx" presStyleIdx="1" presStyleCnt="6" custScaleX="116185">
        <dgm:presLayoutVars>
          <dgm:bulletEnabled val="1"/>
        </dgm:presLayoutVars>
      </dgm:prSet>
      <dgm:spPr/>
      <dgm:t>
        <a:bodyPr/>
        <a:lstStyle/>
        <a:p>
          <a:endParaRPr lang="en-US"/>
        </a:p>
      </dgm:t>
    </dgm:pt>
    <dgm:pt modelId="{42E6AB9D-6A6E-4DD3-A6AA-DCCBE354D43C}" type="pres">
      <dgm:prSet presAssocID="{3EBE454F-4FE3-467E-B768-2ED53D38807D}" presName="circleB" presStyleLbl="node1" presStyleIdx="1" presStyleCnt="6"/>
      <dgm:spPr/>
    </dgm:pt>
    <dgm:pt modelId="{F0A55349-8A9B-4A95-BE43-42C17F58220A}" type="pres">
      <dgm:prSet presAssocID="{3EBE454F-4FE3-467E-B768-2ED53D38807D}" presName="spaceB" presStyleCnt="0"/>
      <dgm:spPr/>
    </dgm:pt>
    <dgm:pt modelId="{055B8C9F-3B73-4738-86CC-E52F614374AD}" type="pres">
      <dgm:prSet presAssocID="{2EB24817-2D7C-4A0E-B41F-9DE35B1E47E0}" presName="space" presStyleCnt="0"/>
      <dgm:spPr/>
    </dgm:pt>
    <dgm:pt modelId="{F0F13840-1F1A-4AFE-87CA-211DC9EF1744}" type="pres">
      <dgm:prSet presAssocID="{FA0AEA5D-5696-434A-B667-B22BE2690087}" presName="compositeA" presStyleCnt="0"/>
      <dgm:spPr/>
    </dgm:pt>
    <dgm:pt modelId="{9D587A30-F390-49CD-A0B5-6675829BA153}" type="pres">
      <dgm:prSet presAssocID="{FA0AEA5D-5696-434A-B667-B22BE2690087}" presName="textA" presStyleLbl="revTx" presStyleIdx="2" presStyleCnt="6">
        <dgm:presLayoutVars>
          <dgm:bulletEnabled val="1"/>
        </dgm:presLayoutVars>
      </dgm:prSet>
      <dgm:spPr/>
      <dgm:t>
        <a:bodyPr/>
        <a:lstStyle/>
        <a:p>
          <a:endParaRPr lang="en-US"/>
        </a:p>
      </dgm:t>
    </dgm:pt>
    <dgm:pt modelId="{E7FA8BC6-FB38-43B8-8A94-6BF5F0608DA0}" type="pres">
      <dgm:prSet presAssocID="{FA0AEA5D-5696-434A-B667-B22BE2690087}" presName="circleA" presStyleLbl="node1" presStyleIdx="2" presStyleCnt="6"/>
      <dgm:spPr/>
    </dgm:pt>
    <dgm:pt modelId="{C7770019-02E4-44C7-9D9D-89D6BC33587B}" type="pres">
      <dgm:prSet presAssocID="{FA0AEA5D-5696-434A-B667-B22BE2690087}" presName="spaceA" presStyleCnt="0"/>
      <dgm:spPr/>
    </dgm:pt>
    <dgm:pt modelId="{7B358A46-A8BE-4E56-B537-DDDA6845B5B6}" type="pres">
      <dgm:prSet presAssocID="{B992D3D8-1A17-431C-82B8-4244D30B1190}" presName="space" presStyleCnt="0"/>
      <dgm:spPr/>
    </dgm:pt>
    <dgm:pt modelId="{EDF1BCBD-B04D-4B15-A8A2-B39970793908}" type="pres">
      <dgm:prSet presAssocID="{B2C674DE-9233-4DD9-9F55-319E8E2CBCA7}" presName="compositeB" presStyleCnt="0"/>
      <dgm:spPr/>
    </dgm:pt>
    <dgm:pt modelId="{1778D6F5-7A24-4751-9161-3F5D69BBAB33}" type="pres">
      <dgm:prSet presAssocID="{B2C674DE-9233-4DD9-9F55-319E8E2CBCA7}" presName="textB" presStyleLbl="revTx" presStyleIdx="3" presStyleCnt="6">
        <dgm:presLayoutVars>
          <dgm:bulletEnabled val="1"/>
        </dgm:presLayoutVars>
      </dgm:prSet>
      <dgm:spPr/>
      <dgm:t>
        <a:bodyPr/>
        <a:lstStyle/>
        <a:p>
          <a:endParaRPr lang="en-US"/>
        </a:p>
      </dgm:t>
    </dgm:pt>
    <dgm:pt modelId="{D356A484-EE80-40F0-9145-3EF70295E938}" type="pres">
      <dgm:prSet presAssocID="{B2C674DE-9233-4DD9-9F55-319E8E2CBCA7}" presName="circleB" presStyleLbl="node1" presStyleIdx="3" presStyleCnt="6"/>
      <dgm:spPr/>
    </dgm:pt>
    <dgm:pt modelId="{BEDC08D9-E616-4F8D-8EC3-72B1E75B46FC}" type="pres">
      <dgm:prSet presAssocID="{B2C674DE-9233-4DD9-9F55-319E8E2CBCA7}" presName="spaceB" presStyleCnt="0"/>
      <dgm:spPr/>
    </dgm:pt>
    <dgm:pt modelId="{0475F10E-90AA-4033-9968-CE324FFB2C01}" type="pres">
      <dgm:prSet presAssocID="{EB72D98C-E674-47E6-8A06-E39731147C23}" presName="space" presStyleCnt="0"/>
      <dgm:spPr/>
    </dgm:pt>
    <dgm:pt modelId="{B5E60F6C-DD0D-417E-A53F-F07E0CF84D06}" type="pres">
      <dgm:prSet presAssocID="{D0867A89-F44F-4621-874C-5BB42BE96A2B}" presName="compositeA" presStyleCnt="0"/>
      <dgm:spPr/>
    </dgm:pt>
    <dgm:pt modelId="{2CACF05E-0F72-46E8-8C8B-9CBFAE8E2779}" type="pres">
      <dgm:prSet presAssocID="{D0867A89-F44F-4621-874C-5BB42BE96A2B}" presName="textA" presStyleLbl="revTx" presStyleIdx="4" presStyleCnt="6">
        <dgm:presLayoutVars>
          <dgm:bulletEnabled val="1"/>
        </dgm:presLayoutVars>
      </dgm:prSet>
      <dgm:spPr/>
      <dgm:t>
        <a:bodyPr/>
        <a:lstStyle/>
        <a:p>
          <a:endParaRPr lang="en-US"/>
        </a:p>
      </dgm:t>
    </dgm:pt>
    <dgm:pt modelId="{E61E2540-0653-4C47-AC79-56DFE032515B}" type="pres">
      <dgm:prSet presAssocID="{D0867A89-F44F-4621-874C-5BB42BE96A2B}" presName="circleA" presStyleLbl="node1" presStyleIdx="4" presStyleCnt="6"/>
      <dgm:spPr/>
    </dgm:pt>
    <dgm:pt modelId="{E07FB814-67AB-4F82-9737-B7C12A396935}" type="pres">
      <dgm:prSet presAssocID="{D0867A89-F44F-4621-874C-5BB42BE96A2B}" presName="spaceA" presStyleCnt="0"/>
      <dgm:spPr/>
    </dgm:pt>
    <dgm:pt modelId="{B0BF402A-0887-494D-B3A2-662D672F7818}" type="pres">
      <dgm:prSet presAssocID="{902FD113-CC25-4502-8F9B-573B82C6DF84}" presName="space" presStyleCnt="0"/>
      <dgm:spPr/>
    </dgm:pt>
    <dgm:pt modelId="{953D8AB1-7785-45E1-92ED-A439296F3120}" type="pres">
      <dgm:prSet presAssocID="{3B1BB339-B848-4636-A8A5-FF100D53F421}" presName="compositeB" presStyleCnt="0"/>
      <dgm:spPr/>
    </dgm:pt>
    <dgm:pt modelId="{90C78D0C-7894-49AE-BB4F-A66A650BA70D}" type="pres">
      <dgm:prSet presAssocID="{3B1BB339-B848-4636-A8A5-FF100D53F421}" presName="textB" presStyleLbl="revTx" presStyleIdx="5" presStyleCnt="6" custLinFactNeighborX="-52448" custLinFactNeighborY="538">
        <dgm:presLayoutVars>
          <dgm:bulletEnabled val="1"/>
        </dgm:presLayoutVars>
      </dgm:prSet>
      <dgm:spPr/>
      <dgm:t>
        <a:bodyPr/>
        <a:lstStyle/>
        <a:p>
          <a:endParaRPr lang="en-US"/>
        </a:p>
      </dgm:t>
    </dgm:pt>
    <dgm:pt modelId="{8D88F345-D83F-457A-B453-5C750BC647FD}" type="pres">
      <dgm:prSet presAssocID="{3B1BB339-B848-4636-A8A5-FF100D53F421}" presName="circleB" presStyleLbl="node1" presStyleIdx="5" presStyleCnt="6"/>
      <dgm:spPr/>
    </dgm:pt>
    <dgm:pt modelId="{428CF47A-58DD-494C-9A43-EEE11EE8AA70}" type="pres">
      <dgm:prSet presAssocID="{3B1BB339-B848-4636-A8A5-FF100D53F421}" presName="spaceB" presStyleCnt="0"/>
      <dgm:spPr/>
    </dgm:pt>
  </dgm:ptLst>
  <dgm:cxnLst>
    <dgm:cxn modelId="{984B1973-5271-8347-8F7E-449AB75A45E5}" type="presOf" srcId="{B2C674DE-9233-4DD9-9F55-319E8E2CBCA7}" destId="{1778D6F5-7A24-4751-9161-3F5D69BBAB33}" srcOrd="0" destOrd="0" presId="urn:microsoft.com/office/officeart/2005/8/layout/hProcess11"/>
    <dgm:cxn modelId="{FE08CEC9-C7C6-4EFF-89D8-6546C4F65793}" srcId="{B12A65E7-DEF8-43B0-A007-BE0761D6ED53}" destId="{B2C674DE-9233-4DD9-9F55-319E8E2CBCA7}" srcOrd="3" destOrd="0" parTransId="{1F45FEDF-8760-4FE3-B025-DB79F3D31F5E}" sibTransId="{EB72D98C-E674-47E6-8A06-E39731147C23}"/>
    <dgm:cxn modelId="{E784FFA5-5746-C346-8285-5930346DC54A}" type="presOf" srcId="{CA250F9C-2967-4A3E-BEFF-8B4B9659C353}" destId="{6AA5D1FA-5BE2-4EED-B770-865C63E8BD43}" srcOrd="0" destOrd="0" presId="urn:microsoft.com/office/officeart/2005/8/layout/hProcess11"/>
    <dgm:cxn modelId="{058158E5-B541-6342-B669-1C16CAC4A7EC}" type="presOf" srcId="{FA0AEA5D-5696-434A-B667-B22BE2690087}" destId="{9D587A30-F390-49CD-A0B5-6675829BA153}" srcOrd="0" destOrd="0" presId="urn:microsoft.com/office/officeart/2005/8/layout/hProcess11"/>
    <dgm:cxn modelId="{C6222D3F-9DB0-46B2-B9CF-603E76E34614}" srcId="{B12A65E7-DEF8-43B0-A007-BE0761D6ED53}" destId="{D0867A89-F44F-4621-874C-5BB42BE96A2B}" srcOrd="4" destOrd="0" parTransId="{3EA17CAF-05C6-44E3-8E65-B411E3AB9E0A}" sibTransId="{902FD113-CC25-4502-8F9B-573B82C6DF84}"/>
    <dgm:cxn modelId="{EAD5E749-F304-4284-B5B0-6452DE62E7BD}" srcId="{B12A65E7-DEF8-43B0-A007-BE0761D6ED53}" destId="{3B1BB339-B848-4636-A8A5-FF100D53F421}" srcOrd="5" destOrd="0" parTransId="{CBCC2E84-C190-4FBD-9296-6A100EFD7F7B}" sibTransId="{7EDA7555-1E92-4AA4-B27A-4EC49F94CF0E}"/>
    <dgm:cxn modelId="{593E3134-7395-4E9A-9B03-75BEE962D32A}" srcId="{B12A65E7-DEF8-43B0-A007-BE0761D6ED53}" destId="{FA0AEA5D-5696-434A-B667-B22BE2690087}" srcOrd="2" destOrd="0" parTransId="{FC215FAA-22D5-4CEA-9407-EB4F974F7149}" sibTransId="{B992D3D8-1A17-431C-82B8-4244D30B1190}"/>
    <dgm:cxn modelId="{D0AD2D46-D5B5-43A4-A8A1-0C7355E3A541}" srcId="{B12A65E7-DEF8-43B0-A007-BE0761D6ED53}" destId="{3EBE454F-4FE3-467E-B768-2ED53D38807D}" srcOrd="1" destOrd="0" parTransId="{A24C74E4-09C0-4393-9144-9E23EB1FAE35}" sibTransId="{2EB24817-2D7C-4A0E-B41F-9DE35B1E47E0}"/>
    <dgm:cxn modelId="{3E20865F-9A2A-1F4A-B28C-1E68C1B84C6C}" type="presOf" srcId="{B12A65E7-DEF8-43B0-A007-BE0761D6ED53}" destId="{5E0B376C-0854-4C19-9567-AB20A6EBA802}" srcOrd="0" destOrd="0" presId="urn:microsoft.com/office/officeart/2005/8/layout/hProcess11"/>
    <dgm:cxn modelId="{EF7258C2-10A6-0044-9427-1F3EA4D184A0}" type="presOf" srcId="{3EBE454F-4FE3-467E-B768-2ED53D38807D}" destId="{B685FA11-5DE3-4A7E-BA4A-51B2B856E590}" srcOrd="0" destOrd="0" presId="urn:microsoft.com/office/officeart/2005/8/layout/hProcess11"/>
    <dgm:cxn modelId="{E706AD91-565F-FC46-8CD7-EDCD39A60E02}" type="presOf" srcId="{D0867A89-F44F-4621-874C-5BB42BE96A2B}" destId="{2CACF05E-0F72-46E8-8C8B-9CBFAE8E2779}" srcOrd="0" destOrd="0" presId="urn:microsoft.com/office/officeart/2005/8/layout/hProcess11"/>
    <dgm:cxn modelId="{D5570D4E-ED0A-7748-A9C2-6BF5F0C8A546}" type="presOf" srcId="{3B1BB339-B848-4636-A8A5-FF100D53F421}" destId="{90C78D0C-7894-49AE-BB4F-A66A650BA70D}" srcOrd="0" destOrd="0" presId="urn:microsoft.com/office/officeart/2005/8/layout/hProcess11"/>
    <dgm:cxn modelId="{D9DA1791-3900-4C9B-81AC-1885DA014C30}" srcId="{B12A65E7-DEF8-43B0-A007-BE0761D6ED53}" destId="{CA250F9C-2967-4A3E-BEFF-8B4B9659C353}" srcOrd="0" destOrd="0" parTransId="{15CECEDE-C96D-4629-B797-39074C8335E7}" sibTransId="{789B831C-03DE-40AE-A036-6FC7656C9EDE}"/>
    <dgm:cxn modelId="{EBA6E5C7-C45D-C841-9258-F99240575DEC}" type="presParOf" srcId="{5E0B376C-0854-4C19-9567-AB20A6EBA802}" destId="{BA48E9C5-F4D5-4623-8DF3-69F23B9977D5}" srcOrd="0" destOrd="0" presId="urn:microsoft.com/office/officeart/2005/8/layout/hProcess11"/>
    <dgm:cxn modelId="{B62C0B8C-8BD0-824B-B9A9-F4BB9292C46E}" type="presParOf" srcId="{5E0B376C-0854-4C19-9567-AB20A6EBA802}" destId="{2753EF5C-8C45-40E8-BC59-F65E639B67A1}" srcOrd="1" destOrd="0" presId="urn:microsoft.com/office/officeart/2005/8/layout/hProcess11"/>
    <dgm:cxn modelId="{600DBD22-B8C1-5842-A4EB-BF1C9C2F1C40}" type="presParOf" srcId="{2753EF5C-8C45-40E8-BC59-F65E639B67A1}" destId="{9A0803ED-BE83-41EB-BCB0-7E5782776CF4}" srcOrd="0" destOrd="0" presId="urn:microsoft.com/office/officeart/2005/8/layout/hProcess11"/>
    <dgm:cxn modelId="{05D2DA7E-3105-174D-A3C6-B12B65AA7734}" type="presParOf" srcId="{9A0803ED-BE83-41EB-BCB0-7E5782776CF4}" destId="{6AA5D1FA-5BE2-4EED-B770-865C63E8BD43}" srcOrd="0" destOrd="0" presId="urn:microsoft.com/office/officeart/2005/8/layout/hProcess11"/>
    <dgm:cxn modelId="{E376E138-6E73-BF4F-BC1A-5D6F7A436999}" type="presParOf" srcId="{9A0803ED-BE83-41EB-BCB0-7E5782776CF4}" destId="{6F2B7EF1-7F36-4574-AA94-4413B471D780}" srcOrd="1" destOrd="0" presId="urn:microsoft.com/office/officeart/2005/8/layout/hProcess11"/>
    <dgm:cxn modelId="{D534B8A6-1944-4449-BAF1-F493D17C9B9C}" type="presParOf" srcId="{9A0803ED-BE83-41EB-BCB0-7E5782776CF4}" destId="{7D8A7E6D-99FE-49D6-AE7F-9ED7E82430EE}" srcOrd="2" destOrd="0" presId="urn:microsoft.com/office/officeart/2005/8/layout/hProcess11"/>
    <dgm:cxn modelId="{7BAA0699-F784-E34E-BF3E-D144085CE10A}" type="presParOf" srcId="{2753EF5C-8C45-40E8-BC59-F65E639B67A1}" destId="{A1F8EB95-9A8E-4B64-A94A-2A31B6D7DD2B}" srcOrd="1" destOrd="0" presId="urn:microsoft.com/office/officeart/2005/8/layout/hProcess11"/>
    <dgm:cxn modelId="{505D7FF9-15DB-8546-AF17-7ACAEF7A4300}" type="presParOf" srcId="{2753EF5C-8C45-40E8-BC59-F65E639B67A1}" destId="{562AC008-676E-4631-AB73-805D0883CB3E}" srcOrd="2" destOrd="0" presId="urn:microsoft.com/office/officeart/2005/8/layout/hProcess11"/>
    <dgm:cxn modelId="{B4519339-800B-6E41-95B8-51C01E9F613D}" type="presParOf" srcId="{562AC008-676E-4631-AB73-805D0883CB3E}" destId="{B685FA11-5DE3-4A7E-BA4A-51B2B856E590}" srcOrd="0" destOrd="0" presId="urn:microsoft.com/office/officeart/2005/8/layout/hProcess11"/>
    <dgm:cxn modelId="{059535C4-17BD-DD46-9162-A53CC7021C7D}" type="presParOf" srcId="{562AC008-676E-4631-AB73-805D0883CB3E}" destId="{42E6AB9D-6A6E-4DD3-A6AA-DCCBE354D43C}" srcOrd="1" destOrd="0" presId="urn:microsoft.com/office/officeart/2005/8/layout/hProcess11"/>
    <dgm:cxn modelId="{37DDFBAC-CD06-5144-AAAB-4F7BC050AC5F}" type="presParOf" srcId="{562AC008-676E-4631-AB73-805D0883CB3E}" destId="{F0A55349-8A9B-4A95-BE43-42C17F58220A}" srcOrd="2" destOrd="0" presId="urn:microsoft.com/office/officeart/2005/8/layout/hProcess11"/>
    <dgm:cxn modelId="{6539F553-3C92-0E43-87A1-087F57767A45}" type="presParOf" srcId="{2753EF5C-8C45-40E8-BC59-F65E639B67A1}" destId="{055B8C9F-3B73-4738-86CC-E52F614374AD}" srcOrd="3" destOrd="0" presId="urn:microsoft.com/office/officeart/2005/8/layout/hProcess11"/>
    <dgm:cxn modelId="{F0E4608E-AF99-CD43-B15B-0EF188BD3269}" type="presParOf" srcId="{2753EF5C-8C45-40E8-BC59-F65E639B67A1}" destId="{F0F13840-1F1A-4AFE-87CA-211DC9EF1744}" srcOrd="4" destOrd="0" presId="urn:microsoft.com/office/officeart/2005/8/layout/hProcess11"/>
    <dgm:cxn modelId="{31F39525-7ACA-2C49-8DC9-C40E290CC608}" type="presParOf" srcId="{F0F13840-1F1A-4AFE-87CA-211DC9EF1744}" destId="{9D587A30-F390-49CD-A0B5-6675829BA153}" srcOrd="0" destOrd="0" presId="urn:microsoft.com/office/officeart/2005/8/layout/hProcess11"/>
    <dgm:cxn modelId="{298195F7-ED3E-BD48-BFEC-4D5914F9AE49}" type="presParOf" srcId="{F0F13840-1F1A-4AFE-87CA-211DC9EF1744}" destId="{E7FA8BC6-FB38-43B8-8A94-6BF5F0608DA0}" srcOrd="1" destOrd="0" presId="urn:microsoft.com/office/officeart/2005/8/layout/hProcess11"/>
    <dgm:cxn modelId="{F076D33C-11B3-0047-8CB9-C202DB725DDC}" type="presParOf" srcId="{F0F13840-1F1A-4AFE-87CA-211DC9EF1744}" destId="{C7770019-02E4-44C7-9D9D-89D6BC33587B}" srcOrd="2" destOrd="0" presId="urn:microsoft.com/office/officeart/2005/8/layout/hProcess11"/>
    <dgm:cxn modelId="{EA71B2E2-7453-8548-9A8F-74B18C44F650}" type="presParOf" srcId="{2753EF5C-8C45-40E8-BC59-F65E639B67A1}" destId="{7B358A46-A8BE-4E56-B537-DDDA6845B5B6}" srcOrd="5" destOrd="0" presId="urn:microsoft.com/office/officeart/2005/8/layout/hProcess11"/>
    <dgm:cxn modelId="{61BEFDEE-85FE-ED45-BA4E-01CF659F1EE6}" type="presParOf" srcId="{2753EF5C-8C45-40E8-BC59-F65E639B67A1}" destId="{EDF1BCBD-B04D-4B15-A8A2-B39970793908}" srcOrd="6" destOrd="0" presId="urn:microsoft.com/office/officeart/2005/8/layout/hProcess11"/>
    <dgm:cxn modelId="{EEBE0C0D-ED05-3F4D-A02E-51839A1857B5}" type="presParOf" srcId="{EDF1BCBD-B04D-4B15-A8A2-B39970793908}" destId="{1778D6F5-7A24-4751-9161-3F5D69BBAB33}" srcOrd="0" destOrd="0" presId="urn:microsoft.com/office/officeart/2005/8/layout/hProcess11"/>
    <dgm:cxn modelId="{CB57D093-B8FA-D647-8981-ABC64F142CE3}" type="presParOf" srcId="{EDF1BCBD-B04D-4B15-A8A2-B39970793908}" destId="{D356A484-EE80-40F0-9145-3EF70295E938}" srcOrd="1" destOrd="0" presId="urn:microsoft.com/office/officeart/2005/8/layout/hProcess11"/>
    <dgm:cxn modelId="{83B04608-D930-424C-8F12-B3B96FC668CF}" type="presParOf" srcId="{EDF1BCBD-B04D-4B15-A8A2-B39970793908}" destId="{BEDC08D9-E616-4F8D-8EC3-72B1E75B46FC}" srcOrd="2" destOrd="0" presId="urn:microsoft.com/office/officeart/2005/8/layout/hProcess11"/>
    <dgm:cxn modelId="{F5E6CEF5-7EA3-7F48-B3DE-CC6113B0627E}" type="presParOf" srcId="{2753EF5C-8C45-40E8-BC59-F65E639B67A1}" destId="{0475F10E-90AA-4033-9968-CE324FFB2C01}" srcOrd="7" destOrd="0" presId="urn:microsoft.com/office/officeart/2005/8/layout/hProcess11"/>
    <dgm:cxn modelId="{6B8EA7B4-4F94-3745-920E-B2FC12C1DE47}" type="presParOf" srcId="{2753EF5C-8C45-40E8-BC59-F65E639B67A1}" destId="{B5E60F6C-DD0D-417E-A53F-F07E0CF84D06}" srcOrd="8" destOrd="0" presId="urn:microsoft.com/office/officeart/2005/8/layout/hProcess11"/>
    <dgm:cxn modelId="{23D87BF9-C377-4B48-9BBD-5E4FB7162323}" type="presParOf" srcId="{B5E60F6C-DD0D-417E-A53F-F07E0CF84D06}" destId="{2CACF05E-0F72-46E8-8C8B-9CBFAE8E2779}" srcOrd="0" destOrd="0" presId="urn:microsoft.com/office/officeart/2005/8/layout/hProcess11"/>
    <dgm:cxn modelId="{233874E0-4FB0-6A4E-B498-F07C8950D505}" type="presParOf" srcId="{B5E60F6C-DD0D-417E-A53F-F07E0CF84D06}" destId="{E61E2540-0653-4C47-AC79-56DFE032515B}" srcOrd="1" destOrd="0" presId="urn:microsoft.com/office/officeart/2005/8/layout/hProcess11"/>
    <dgm:cxn modelId="{93860023-2F22-D743-BD2C-ED419FD2581D}" type="presParOf" srcId="{B5E60F6C-DD0D-417E-A53F-F07E0CF84D06}" destId="{E07FB814-67AB-4F82-9737-B7C12A396935}" srcOrd="2" destOrd="0" presId="urn:microsoft.com/office/officeart/2005/8/layout/hProcess11"/>
    <dgm:cxn modelId="{BCA6EF92-8634-AC49-994F-903622FFF799}" type="presParOf" srcId="{2753EF5C-8C45-40E8-BC59-F65E639B67A1}" destId="{B0BF402A-0887-494D-B3A2-662D672F7818}" srcOrd="9" destOrd="0" presId="urn:microsoft.com/office/officeart/2005/8/layout/hProcess11"/>
    <dgm:cxn modelId="{3676C312-64BF-E840-9DFF-5B7FB6EAD0D2}" type="presParOf" srcId="{2753EF5C-8C45-40E8-BC59-F65E639B67A1}" destId="{953D8AB1-7785-45E1-92ED-A439296F3120}" srcOrd="10" destOrd="0" presId="urn:microsoft.com/office/officeart/2005/8/layout/hProcess11"/>
    <dgm:cxn modelId="{1D8D9C12-052A-924C-97B7-45714ED3350C}" type="presParOf" srcId="{953D8AB1-7785-45E1-92ED-A439296F3120}" destId="{90C78D0C-7894-49AE-BB4F-A66A650BA70D}" srcOrd="0" destOrd="0" presId="urn:microsoft.com/office/officeart/2005/8/layout/hProcess11"/>
    <dgm:cxn modelId="{2FB29158-6735-284F-826F-B4357DD99455}" type="presParOf" srcId="{953D8AB1-7785-45E1-92ED-A439296F3120}" destId="{8D88F345-D83F-457A-B453-5C750BC647FD}" srcOrd="1" destOrd="0" presId="urn:microsoft.com/office/officeart/2005/8/layout/hProcess11"/>
    <dgm:cxn modelId="{9B9D460C-59E2-324C-B5FA-E73A5754483B}" type="presParOf" srcId="{953D8AB1-7785-45E1-92ED-A439296F3120}" destId="{428CF47A-58DD-494C-9A43-EEE11EE8AA70}" srcOrd="2" destOrd="0" presId="urn:microsoft.com/office/officeart/2005/8/layout/hProcess1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08F876E-3A68-4FEE-85DC-1D50413AA109}" type="doc">
      <dgm:prSet loTypeId="urn:microsoft.com/office/officeart/2009/3/layout/CircleRelationship" loCatId="relationship" qsTypeId="urn:microsoft.com/office/officeart/2005/8/quickstyle/simple1" qsCatId="simple" csTypeId="urn:microsoft.com/office/officeart/2005/8/colors/colorful1#1" csCatId="colorful" phldr="1"/>
      <dgm:spPr/>
      <dgm:t>
        <a:bodyPr/>
        <a:lstStyle/>
        <a:p>
          <a:endParaRPr lang="en-US"/>
        </a:p>
      </dgm:t>
    </dgm:pt>
    <dgm:pt modelId="{87A8A58D-9595-40CD-8667-F0D74000D156}">
      <dgm:prSet phldrT="[Text]" custT="1"/>
      <dgm:spPr/>
      <dgm:t>
        <a:bodyPr/>
        <a:lstStyle/>
        <a:p>
          <a:r>
            <a:rPr lang="en-US" sz="2800" b="1" dirty="0" err="1" smtClean="0"/>
            <a:t>IActionable</a:t>
          </a:r>
          <a:endParaRPr lang="en-US" sz="2800" b="1" dirty="0"/>
        </a:p>
      </dgm:t>
    </dgm:pt>
    <dgm:pt modelId="{2540887C-686E-40C1-B069-E93958A14141}" type="parTrans" cxnId="{850B4447-89B3-4314-951D-0361A75E4C8E}">
      <dgm:prSet/>
      <dgm:spPr/>
      <dgm:t>
        <a:bodyPr/>
        <a:lstStyle/>
        <a:p>
          <a:endParaRPr lang="en-US"/>
        </a:p>
      </dgm:t>
    </dgm:pt>
    <dgm:pt modelId="{0A0D0E12-E445-49CC-BB68-038DBF806CB1}" type="sibTrans" cxnId="{850B4447-89B3-4314-951D-0361A75E4C8E}">
      <dgm:prSet/>
      <dgm:spPr/>
      <dgm:t>
        <a:bodyPr/>
        <a:lstStyle/>
        <a:p>
          <a:endParaRPr lang="en-US"/>
        </a:p>
      </dgm:t>
    </dgm:pt>
    <dgm:pt modelId="{525E4D40-22D0-4054-A68B-C6D38F0681C4}">
      <dgm:prSet phldrT="[Text]" custT="1"/>
      <dgm:spPr/>
      <dgm:t>
        <a:bodyPr/>
        <a:lstStyle/>
        <a:p>
          <a:r>
            <a:rPr lang="en-US" sz="1200" dirty="0" err="1" smtClean="0"/>
            <a:t>OnMyMission</a:t>
          </a:r>
          <a:endParaRPr lang="en-US" sz="1200" dirty="0"/>
        </a:p>
      </dgm:t>
    </dgm:pt>
    <dgm:pt modelId="{57C72BE3-E8EB-4AF0-A5FD-CB7D90A8DEEB}" type="parTrans" cxnId="{BAABA3AB-BC1B-45D8-8229-96E65019195F}">
      <dgm:prSet/>
      <dgm:spPr/>
      <dgm:t>
        <a:bodyPr/>
        <a:lstStyle/>
        <a:p>
          <a:endParaRPr lang="en-US"/>
        </a:p>
      </dgm:t>
    </dgm:pt>
    <dgm:pt modelId="{5F4BDD93-7A64-4A20-BCA1-A7118ED2D8C2}" type="sibTrans" cxnId="{BAABA3AB-BC1B-45D8-8229-96E65019195F}">
      <dgm:prSet/>
      <dgm:spPr/>
      <dgm:t>
        <a:bodyPr/>
        <a:lstStyle/>
        <a:p>
          <a:endParaRPr lang="en-US"/>
        </a:p>
      </dgm:t>
    </dgm:pt>
    <dgm:pt modelId="{F75036D0-ABF7-41A1-AB55-13A7C439FF20}">
      <dgm:prSet phldrT="[Text]" custT="1"/>
      <dgm:spPr/>
      <dgm:t>
        <a:bodyPr/>
        <a:lstStyle/>
        <a:p>
          <a:r>
            <a:rPr lang="en-US" sz="1600" dirty="0" err="1" smtClean="0"/>
            <a:t>Socialister</a:t>
          </a:r>
          <a:endParaRPr lang="en-US" sz="1600" dirty="0"/>
        </a:p>
      </dgm:t>
    </dgm:pt>
    <dgm:pt modelId="{BB55BF51-7B90-4712-9F06-36EBDBB012C5}" type="parTrans" cxnId="{0E3C6FFB-7515-4E2A-ACCA-56A9DD904BBA}">
      <dgm:prSet/>
      <dgm:spPr/>
      <dgm:t>
        <a:bodyPr/>
        <a:lstStyle/>
        <a:p>
          <a:endParaRPr lang="en-US"/>
        </a:p>
      </dgm:t>
    </dgm:pt>
    <dgm:pt modelId="{B678B279-5C85-445F-9963-BF07311C06CD}" type="sibTrans" cxnId="{0E3C6FFB-7515-4E2A-ACCA-56A9DD904BBA}">
      <dgm:prSet/>
      <dgm:spPr/>
      <dgm:t>
        <a:bodyPr/>
        <a:lstStyle/>
        <a:p>
          <a:endParaRPr lang="en-US"/>
        </a:p>
      </dgm:t>
    </dgm:pt>
    <dgm:pt modelId="{F884DEA9-9C74-4837-BBFB-D815C8903FB3}">
      <dgm:prSet phldrT="[Text]"/>
      <dgm:spPr/>
      <dgm:t>
        <a:bodyPr/>
        <a:lstStyle/>
        <a:p>
          <a:r>
            <a:rPr lang="en-US" dirty="0" err="1" smtClean="0"/>
            <a:t>Sideclicker</a:t>
          </a:r>
          <a:endParaRPr lang="en-US" dirty="0"/>
        </a:p>
      </dgm:t>
    </dgm:pt>
    <dgm:pt modelId="{30214418-99D9-4BBC-B53C-2FF00F35597F}" type="parTrans" cxnId="{E7807953-B459-4DB7-A7D1-E83EE3B7A53A}">
      <dgm:prSet/>
      <dgm:spPr/>
      <dgm:t>
        <a:bodyPr/>
        <a:lstStyle/>
        <a:p>
          <a:endParaRPr lang="en-US"/>
        </a:p>
      </dgm:t>
    </dgm:pt>
    <dgm:pt modelId="{30400053-EC9A-40F8-907D-D741A4AF2394}" type="sibTrans" cxnId="{E7807953-B459-4DB7-A7D1-E83EE3B7A53A}">
      <dgm:prSet/>
      <dgm:spPr/>
      <dgm:t>
        <a:bodyPr/>
        <a:lstStyle/>
        <a:p>
          <a:endParaRPr lang="en-US"/>
        </a:p>
      </dgm:t>
    </dgm:pt>
    <dgm:pt modelId="{0CBAD0D4-BA85-4164-9044-E0DEF1A1CE76}">
      <dgm:prSet phldrT="[Text]"/>
      <dgm:spPr/>
      <dgm:t>
        <a:bodyPr/>
        <a:lstStyle/>
        <a:p>
          <a:r>
            <a:rPr lang="en-US" dirty="0" err="1" smtClean="0"/>
            <a:t>NetStock</a:t>
          </a:r>
          <a:endParaRPr lang="en-US" dirty="0"/>
        </a:p>
      </dgm:t>
    </dgm:pt>
    <dgm:pt modelId="{2F118453-9AA0-49AC-9656-D34BE3E861E7}" type="parTrans" cxnId="{6CDFB388-F26C-4627-9FD0-E75F1ED7D76F}">
      <dgm:prSet/>
      <dgm:spPr/>
      <dgm:t>
        <a:bodyPr/>
        <a:lstStyle/>
        <a:p>
          <a:endParaRPr lang="en-US"/>
        </a:p>
      </dgm:t>
    </dgm:pt>
    <dgm:pt modelId="{9DC62D64-EA13-47FB-A917-864809DA77DE}" type="sibTrans" cxnId="{6CDFB388-F26C-4627-9FD0-E75F1ED7D76F}">
      <dgm:prSet/>
      <dgm:spPr/>
      <dgm:t>
        <a:bodyPr/>
        <a:lstStyle/>
        <a:p>
          <a:endParaRPr lang="en-US"/>
        </a:p>
      </dgm:t>
    </dgm:pt>
    <dgm:pt modelId="{5E38646A-29D4-4D98-A84A-6AF859378037}">
      <dgm:prSet phldrT="[Text]" custT="1"/>
      <dgm:spPr/>
      <dgm:t>
        <a:bodyPr/>
        <a:lstStyle/>
        <a:p>
          <a:r>
            <a:rPr lang="en-US" sz="1300" dirty="0" smtClean="0"/>
            <a:t>Meta</a:t>
          </a:r>
          <a:r>
            <a:rPr lang="en-US" sz="1100" dirty="0" smtClean="0"/>
            <a:t> </a:t>
          </a:r>
          <a:r>
            <a:rPr lang="en-US" sz="1300" dirty="0" smtClean="0"/>
            <a:t>Conference</a:t>
          </a:r>
          <a:endParaRPr lang="en-US" sz="1300" dirty="0"/>
        </a:p>
      </dgm:t>
    </dgm:pt>
    <dgm:pt modelId="{154892D2-12A7-48B1-A316-03B915F93F1B}" type="parTrans" cxnId="{73D068FB-BFA4-434A-B55E-9FCCFC0E713E}">
      <dgm:prSet/>
      <dgm:spPr/>
      <dgm:t>
        <a:bodyPr/>
        <a:lstStyle/>
        <a:p>
          <a:endParaRPr lang="en-US"/>
        </a:p>
      </dgm:t>
    </dgm:pt>
    <dgm:pt modelId="{0585D954-EF47-4EA0-8C28-96A2E8541E3D}" type="sibTrans" cxnId="{73D068FB-BFA4-434A-B55E-9FCCFC0E713E}">
      <dgm:prSet/>
      <dgm:spPr/>
      <dgm:t>
        <a:bodyPr/>
        <a:lstStyle/>
        <a:p>
          <a:endParaRPr lang="en-US"/>
        </a:p>
      </dgm:t>
    </dgm:pt>
    <dgm:pt modelId="{A6BA1F91-E45C-4486-8CFB-6A56FD366470}" type="pres">
      <dgm:prSet presAssocID="{908F876E-3A68-4FEE-85DC-1D50413AA109}" presName="Name0" presStyleCnt="0">
        <dgm:presLayoutVars>
          <dgm:chMax val="1"/>
          <dgm:chPref val="1"/>
        </dgm:presLayoutVars>
      </dgm:prSet>
      <dgm:spPr/>
      <dgm:t>
        <a:bodyPr/>
        <a:lstStyle/>
        <a:p>
          <a:endParaRPr lang="en-US"/>
        </a:p>
      </dgm:t>
    </dgm:pt>
    <dgm:pt modelId="{BB6BCF4A-9AC9-4FA9-9AF6-5744BB3CE5C4}" type="pres">
      <dgm:prSet presAssocID="{87A8A58D-9595-40CD-8667-F0D74000D156}" presName="Parent" presStyleLbl="node0" presStyleIdx="0" presStyleCnt="1" custScaleX="125165" custScaleY="125165" custLinFactNeighborX="-600" custLinFactNeighborY="-607">
        <dgm:presLayoutVars>
          <dgm:chMax val="5"/>
          <dgm:chPref val="5"/>
        </dgm:presLayoutVars>
      </dgm:prSet>
      <dgm:spPr/>
      <dgm:t>
        <a:bodyPr/>
        <a:lstStyle/>
        <a:p>
          <a:endParaRPr lang="en-US"/>
        </a:p>
      </dgm:t>
    </dgm:pt>
    <dgm:pt modelId="{1A547246-3283-46A4-86E9-F81B7259FC5D}" type="pres">
      <dgm:prSet presAssocID="{87A8A58D-9595-40CD-8667-F0D74000D156}" presName="Accent2" presStyleLbl="node1" presStyleIdx="0" presStyleCnt="19"/>
      <dgm:spPr/>
    </dgm:pt>
    <dgm:pt modelId="{03311954-90D4-409A-88AC-7788470932A2}" type="pres">
      <dgm:prSet presAssocID="{87A8A58D-9595-40CD-8667-F0D74000D156}" presName="Accent3" presStyleLbl="node1" presStyleIdx="1" presStyleCnt="19"/>
      <dgm:spPr/>
    </dgm:pt>
    <dgm:pt modelId="{64C76E81-98D1-4D8B-836F-53280FB0B74D}" type="pres">
      <dgm:prSet presAssocID="{87A8A58D-9595-40CD-8667-F0D74000D156}" presName="Accent4" presStyleLbl="node1" presStyleIdx="2" presStyleCnt="19"/>
      <dgm:spPr/>
    </dgm:pt>
    <dgm:pt modelId="{125E715C-3FA6-4853-A42F-38B1BB5D80EC}" type="pres">
      <dgm:prSet presAssocID="{87A8A58D-9595-40CD-8667-F0D74000D156}" presName="Accent5" presStyleLbl="node1" presStyleIdx="3" presStyleCnt="19"/>
      <dgm:spPr/>
    </dgm:pt>
    <dgm:pt modelId="{145E5D43-DED1-49A7-8632-46877BDB29A1}" type="pres">
      <dgm:prSet presAssocID="{87A8A58D-9595-40CD-8667-F0D74000D156}" presName="Accent6" presStyleLbl="node1" presStyleIdx="4" presStyleCnt="19"/>
      <dgm:spPr/>
    </dgm:pt>
    <dgm:pt modelId="{565B06E7-E2CA-419C-A21B-FB9E33368094}" type="pres">
      <dgm:prSet presAssocID="{525E4D40-22D0-4054-A68B-C6D38F0681C4}" presName="Child1" presStyleLbl="node1" presStyleIdx="5" presStyleCnt="19" custScaleX="132322" custScaleY="132322" custLinFactNeighborX="-15339" custLinFactNeighborY="-2454">
        <dgm:presLayoutVars>
          <dgm:chMax val="0"/>
          <dgm:chPref val="0"/>
        </dgm:presLayoutVars>
      </dgm:prSet>
      <dgm:spPr/>
      <dgm:t>
        <a:bodyPr/>
        <a:lstStyle/>
        <a:p>
          <a:endParaRPr lang="en-US"/>
        </a:p>
      </dgm:t>
    </dgm:pt>
    <dgm:pt modelId="{60B69557-368D-4F55-8EC5-6CE70F487CE7}" type="pres">
      <dgm:prSet presAssocID="{525E4D40-22D0-4054-A68B-C6D38F0681C4}" presName="Accent7" presStyleCnt="0"/>
      <dgm:spPr/>
    </dgm:pt>
    <dgm:pt modelId="{AAB0FDE4-D14D-46ED-8571-2A619972C571}" type="pres">
      <dgm:prSet presAssocID="{525E4D40-22D0-4054-A68B-C6D38F0681C4}" presName="AccentHold1" presStyleLbl="node1" presStyleIdx="6" presStyleCnt="19"/>
      <dgm:spPr/>
    </dgm:pt>
    <dgm:pt modelId="{43D47446-EA8F-422E-ACED-5A2637CA18A9}" type="pres">
      <dgm:prSet presAssocID="{525E4D40-22D0-4054-A68B-C6D38F0681C4}" presName="Accent8" presStyleCnt="0"/>
      <dgm:spPr/>
    </dgm:pt>
    <dgm:pt modelId="{68416208-635B-45C0-AF77-964012995897}" type="pres">
      <dgm:prSet presAssocID="{525E4D40-22D0-4054-A68B-C6D38F0681C4}" presName="AccentHold2" presStyleLbl="node1" presStyleIdx="7" presStyleCnt="19"/>
      <dgm:spPr/>
    </dgm:pt>
    <dgm:pt modelId="{D63A0B3F-8631-45F4-A39D-7DCA6A03AAD3}" type="pres">
      <dgm:prSet presAssocID="{F75036D0-ABF7-41A1-AB55-13A7C439FF20}" presName="Child2" presStyleLbl="node1" presStyleIdx="8" presStyleCnt="19" custScaleX="139467" custScaleY="139467" custLinFactNeighborX="5491" custLinFactNeighborY="11617">
        <dgm:presLayoutVars>
          <dgm:chMax val="0"/>
          <dgm:chPref val="0"/>
        </dgm:presLayoutVars>
      </dgm:prSet>
      <dgm:spPr/>
      <dgm:t>
        <a:bodyPr/>
        <a:lstStyle/>
        <a:p>
          <a:endParaRPr lang="en-US"/>
        </a:p>
      </dgm:t>
    </dgm:pt>
    <dgm:pt modelId="{DB153F90-D252-46E1-ADC7-DB75185FF6D7}" type="pres">
      <dgm:prSet presAssocID="{F75036D0-ABF7-41A1-AB55-13A7C439FF20}" presName="Accent9" presStyleCnt="0"/>
      <dgm:spPr/>
    </dgm:pt>
    <dgm:pt modelId="{F8A5A760-01D3-4CDE-9492-510AE9BB2B9A}" type="pres">
      <dgm:prSet presAssocID="{F75036D0-ABF7-41A1-AB55-13A7C439FF20}" presName="AccentHold1" presStyleLbl="node1" presStyleIdx="9" presStyleCnt="19"/>
      <dgm:spPr/>
    </dgm:pt>
    <dgm:pt modelId="{19E9218E-FF28-4FB4-8091-9544DD17524A}" type="pres">
      <dgm:prSet presAssocID="{F75036D0-ABF7-41A1-AB55-13A7C439FF20}" presName="Accent10" presStyleCnt="0"/>
      <dgm:spPr/>
    </dgm:pt>
    <dgm:pt modelId="{85D2A085-A8DF-4796-8973-DE962D0AE70F}" type="pres">
      <dgm:prSet presAssocID="{F75036D0-ABF7-41A1-AB55-13A7C439FF20}" presName="AccentHold2" presStyleLbl="node1" presStyleIdx="10" presStyleCnt="19"/>
      <dgm:spPr/>
    </dgm:pt>
    <dgm:pt modelId="{AF8D9858-C581-4F69-B5EA-ADC231EB73A4}" type="pres">
      <dgm:prSet presAssocID="{F75036D0-ABF7-41A1-AB55-13A7C439FF20}" presName="Accent11" presStyleCnt="0"/>
      <dgm:spPr/>
    </dgm:pt>
    <dgm:pt modelId="{D05B52A1-1B66-4EA8-8420-5E006B10812B}" type="pres">
      <dgm:prSet presAssocID="{F75036D0-ABF7-41A1-AB55-13A7C439FF20}" presName="AccentHold3" presStyleLbl="node1" presStyleIdx="11" presStyleCnt="19"/>
      <dgm:spPr/>
    </dgm:pt>
    <dgm:pt modelId="{840730E6-A87D-4F6E-BC5D-6A700E755420}" type="pres">
      <dgm:prSet presAssocID="{F884DEA9-9C74-4837-BBFB-D815C8903FB3}" presName="Child3" presStyleLbl="node1" presStyleIdx="12" presStyleCnt="19">
        <dgm:presLayoutVars>
          <dgm:chMax val="0"/>
          <dgm:chPref val="0"/>
        </dgm:presLayoutVars>
      </dgm:prSet>
      <dgm:spPr/>
      <dgm:t>
        <a:bodyPr/>
        <a:lstStyle/>
        <a:p>
          <a:endParaRPr lang="en-US"/>
        </a:p>
      </dgm:t>
    </dgm:pt>
    <dgm:pt modelId="{B09B82BC-4F75-41BF-A7C1-276507C35646}" type="pres">
      <dgm:prSet presAssocID="{F884DEA9-9C74-4837-BBFB-D815C8903FB3}" presName="Accent12" presStyleCnt="0"/>
      <dgm:spPr/>
    </dgm:pt>
    <dgm:pt modelId="{099D5E22-BDC7-411C-83C9-078D4D72BBE7}" type="pres">
      <dgm:prSet presAssocID="{F884DEA9-9C74-4837-BBFB-D815C8903FB3}" presName="AccentHold1" presStyleLbl="node1" presStyleIdx="13" presStyleCnt="19"/>
      <dgm:spPr/>
    </dgm:pt>
    <dgm:pt modelId="{3E025FE5-E2B2-4CD8-95AE-94803876A6E6}" type="pres">
      <dgm:prSet presAssocID="{0CBAD0D4-BA85-4164-9044-E0DEF1A1CE76}" presName="Child4" presStyleLbl="node1" presStyleIdx="14" presStyleCnt="19" custLinFactNeighborX="-44887" custLinFactNeighborY="-19753">
        <dgm:presLayoutVars>
          <dgm:chMax val="0"/>
          <dgm:chPref val="0"/>
        </dgm:presLayoutVars>
      </dgm:prSet>
      <dgm:spPr/>
      <dgm:t>
        <a:bodyPr/>
        <a:lstStyle/>
        <a:p>
          <a:endParaRPr lang="en-US"/>
        </a:p>
      </dgm:t>
    </dgm:pt>
    <dgm:pt modelId="{1C8FB73C-263E-45CB-B42B-5AC629552992}" type="pres">
      <dgm:prSet presAssocID="{0CBAD0D4-BA85-4164-9044-E0DEF1A1CE76}" presName="Accent13" presStyleCnt="0"/>
      <dgm:spPr/>
    </dgm:pt>
    <dgm:pt modelId="{D4FA7463-7F9F-4A1C-A970-5FA18D845C35}" type="pres">
      <dgm:prSet presAssocID="{0CBAD0D4-BA85-4164-9044-E0DEF1A1CE76}" presName="AccentHold1" presStyleLbl="node1" presStyleIdx="15" presStyleCnt="19"/>
      <dgm:spPr/>
    </dgm:pt>
    <dgm:pt modelId="{5A3327CE-FABE-4E5D-948C-1BCC5CF98B38}" type="pres">
      <dgm:prSet presAssocID="{5E38646A-29D4-4D98-A84A-6AF859378037}" presName="Child5" presStyleLbl="node1" presStyleIdx="16" presStyleCnt="19" custScaleX="124638" custScaleY="124638" custLinFactNeighborX="12000" custLinFactNeighborY="27528">
        <dgm:presLayoutVars>
          <dgm:chMax val="0"/>
          <dgm:chPref val="0"/>
        </dgm:presLayoutVars>
      </dgm:prSet>
      <dgm:spPr/>
      <dgm:t>
        <a:bodyPr/>
        <a:lstStyle/>
        <a:p>
          <a:endParaRPr lang="en-US"/>
        </a:p>
      </dgm:t>
    </dgm:pt>
    <dgm:pt modelId="{4431FF0F-516F-4ECD-A5E9-0A29B7501F90}" type="pres">
      <dgm:prSet presAssocID="{5E38646A-29D4-4D98-A84A-6AF859378037}" presName="Accent15" presStyleCnt="0"/>
      <dgm:spPr/>
    </dgm:pt>
    <dgm:pt modelId="{E3939D97-9651-4B3F-80F4-43CF42E9DE55}" type="pres">
      <dgm:prSet presAssocID="{5E38646A-29D4-4D98-A84A-6AF859378037}" presName="AccentHold2" presStyleLbl="node1" presStyleIdx="17" presStyleCnt="19"/>
      <dgm:spPr/>
    </dgm:pt>
    <dgm:pt modelId="{E8445D68-4362-4AE7-A8EA-79A42813826F}" type="pres">
      <dgm:prSet presAssocID="{5E38646A-29D4-4D98-A84A-6AF859378037}" presName="Accent16" presStyleCnt="0"/>
      <dgm:spPr/>
    </dgm:pt>
    <dgm:pt modelId="{A8A475AB-5332-45CE-9A4D-BEF9DEC75706}" type="pres">
      <dgm:prSet presAssocID="{5E38646A-29D4-4D98-A84A-6AF859378037}" presName="AccentHold3" presStyleLbl="node1" presStyleIdx="18" presStyleCnt="19" custLinFactX="-300000" custLinFactNeighborX="-366248" custLinFactNeighborY="45409"/>
      <dgm:spPr/>
    </dgm:pt>
  </dgm:ptLst>
  <dgm:cxnLst>
    <dgm:cxn modelId="{0E3C6FFB-7515-4E2A-ACCA-56A9DD904BBA}" srcId="{87A8A58D-9595-40CD-8667-F0D74000D156}" destId="{F75036D0-ABF7-41A1-AB55-13A7C439FF20}" srcOrd="1" destOrd="0" parTransId="{BB55BF51-7B90-4712-9F06-36EBDBB012C5}" sibTransId="{B678B279-5C85-445F-9963-BF07311C06CD}"/>
    <dgm:cxn modelId="{6CDFB388-F26C-4627-9FD0-E75F1ED7D76F}" srcId="{87A8A58D-9595-40CD-8667-F0D74000D156}" destId="{0CBAD0D4-BA85-4164-9044-E0DEF1A1CE76}" srcOrd="3" destOrd="0" parTransId="{2F118453-9AA0-49AC-9656-D34BE3E861E7}" sibTransId="{9DC62D64-EA13-47FB-A917-864809DA77DE}"/>
    <dgm:cxn modelId="{850B4447-89B3-4314-951D-0361A75E4C8E}" srcId="{908F876E-3A68-4FEE-85DC-1D50413AA109}" destId="{87A8A58D-9595-40CD-8667-F0D74000D156}" srcOrd="0" destOrd="0" parTransId="{2540887C-686E-40C1-B069-E93958A14141}" sibTransId="{0A0D0E12-E445-49CC-BB68-038DBF806CB1}"/>
    <dgm:cxn modelId="{2D5E8314-5DB7-4742-88B2-8DB7863EBB00}" type="presOf" srcId="{0CBAD0D4-BA85-4164-9044-E0DEF1A1CE76}" destId="{3E025FE5-E2B2-4CD8-95AE-94803876A6E6}" srcOrd="0" destOrd="0" presId="urn:microsoft.com/office/officeart/2009/3/layout/CircleRelationship"/>
    <dgm:cxn modelId="{06907E5A-15EA-524F-BC1E-AA012DC036DB}" type="presOf" srcId="{F884DEA9-9C74-4837-BBFB-D815C8903FB3}" destId="{840730E6-A87D-4F6E-BC5D-6A700E755420}" srcOrd="0" destOrd="0" presId="urn:microsoft.com/office/officeart/2009/3/layout/CircleRelationship"/>
    <dgm:cxn modelId="{BAABA3AB-BC1B-45D8-8229-96E65019195F}" srcId="{87A8A58D-9595-40CD-8667-F0D74000D156}" destId="{525E4D40-22D0-4054-A68B-C6D38F0681C4}" srcOrd="0" destOrd="0" parTransId="{57C72BE3-E8EB-4AF0-A5FD-CB7D90A8DEEB}" sibTransId="{5F4BDD93-7A64-4A20-BCA1-A7118ED2D8C2}"/>
    <dgm:cxn modelId="{088ACC09-5A3F-2F45-928B-15947C76C584}" type="presOf" srcId="{F75036D0-ABF7-41A1-AB55-13A7C439FF20}" destId="{D63A0B3F-8631-45F4-A39D-7DCA6A03AAD3}" srcOrd="0" destOrd="0" presId="urn:microsoft.com/office/officeart/2009/3/layout/CircleRelationship"/>
    <dgm:cxn modelId="{73D068FB-BFA4-434A-B55E-9FCCFC0E713E}" srcId="{87A8A58D-9595-40CD-8667-F0D74000D156}" destId="{5E38646A-29D4-4D98-A84A-6AF859378037}" srcOrd="4" destOrd="0" parTransId="{154892D2-12A7-48B1-A316-03B915F93F1B}" sibTransId="{0585D954-EF47-4EA0-8C28-96A2E8541E3D}"/>
    <dgm:cxn modelId="{454173AF-7F84-D341-A5AA-ECEB6AA232B3}" type="presOf" srcId="{5E38646A-29D4-4D98-A84A-6AF859378037}" destId="{5A3327CE-FABE-4E5D-948C-1BCC5CF98B38}" srcOrd="0" destOrd="0" presId="urn:microsoft.com/office/officeart/2009/3/layout/CircleRelationship"/>
    <dgm:cxn modelId="{D7F29AA7-A560-D54D-B3D9-D72CAFA5BA67}" type="presOf" srcId="{908F876E-3A68-4FEE-85DC-1D50413AA109}" destId="{A6BA1F91-E45C-4486-8CFB-6A56FD366470}" srcOrd="0" destOrd="0" presId="urn:microsoft.com/office/officeart/2009/3/layout/CircleRelationship"/>
    <dgm:cxn modelId="{4853F285-AED4-2842-A2D6-1F09393D2AC2}" type="presOf" srcId="{525E4D40-22D0-4054-A68B-C6D38F0681C4}" destId="{565B06E7-E2CA-419C-A21B-FB9E33368094}" srcOrd="0" destOrd="0" presId="urn:microsoft.com/office/officeart/2009/3/layout/CircleRelationship"/>
    <dgm:cxn modelId="{E7807953-B459-4DB7-A7D1-E83EE3B7A53A}" srcId="{87A8A58D-9595-40CD-8667-F0D74000D156}" destId="{F884DEA9-9C74-4837-BBFB-D815C8903FB3}" srcOrd="2" destOrd="0" parTransId="{30214418-99D9-4BBC-B53C-2FF00F35597F}" sibTransId="{30400053-EC9A-40F8-907D-D741A4AF2394}"/>
    <dgm:cxn modelId="{36B287C4-BD98-B24D-95C9-A6C971E9589C}" type="presOf" srcId="{87A8A58D-9595-40CD-8667-F0D74000D156}" destId="{BB6BCF4A-9AC9-4FA9-9AF6-5744BB3CE5C4}" srcOrd="0" destOrd="0" presId="urn:microsoft.com/office/officeart/2009/3/layout/CircleRelationship"/>
    <dgm:cxn modelId="{4FB6E9E1-C9A6-F943-AC1C-7F30B54A6169}" type="presParOf" srcId="{A6BA1F91-E45C-4486-8CFB-6A56FD366470}" destId="{BB6BCF4A-9AC9-4FA9-9AF6-5744BB3CE5C4}" srcOrd="0" destOrd="0" presId="urn:microsoft.com/office/officeart/2009/3/layout/CircleRelationship"/>
    <dgm:cxn modelId="{4AF78358-6C20-2244-B586-76831F744BD4}" type="presParOf" srcId="{A6BA1F91-E45C-4486-8CFB-6A56FD366470}" destId="{1A547246-3283-46A4-86E9-F81B7259FC5D}" srcOrd="1" destOrd="0" presId="urn:microsoft.com/office/officeart/2009/3/layout/CircleRelationship"/>
    <dgm:cxn modelId="{85119C78-A8EC-E743-93E8-1C9548CEA3A3}" type="presParOf" srcId="{A6BA1F91-E45C-4486-8CFB-6A56FD366470}" destId="{03311954-90D4-409A-88AC-7788470932A2}" srcOrd="2" destOrd="0" presId="urn:microsoft.com/office/officeart/2009/3/layout/CircleRelationship"/>
    <dgm:cxn modelId="{92D042FD-969F-224D-97D2-E067E488C956}" type="presParOf" srcId="{A6BA1F91-E45C-4486-8CFB-6A56FD366470}" destId="{64C76E81-98D1-4D8B-836F-53280FB0B74D}" srcOrd="3" destOrd="0" presId="urn:microsoft.com/office/officeart/2009/3/layout/CircleRelationship"/>
    <dgm:cxn modelId="{65535BAC-1C3D-F743-A59C-6C403633D569}" type="presParOf" srcId="{A6BA1F91-E45C-4486-8CFB-6A56FD366470}" destId="{125E715C-3FA6-4853-A42F-38B1BB5D80EC}" srcOrd="4" destOrd="0" presId="urn:microsoft.com/office/officeart/2009/3/layout/CircleRelationship"/>
    <dgm:cxn modelId="{86E9D1B4-1FD2-AF4A-B2FD-A31EF4541D4C}" type="presParOf" srcId="{A6BA1F91-E45C-4486-8CFB-6A56FD366470}" destId="{145E5D43-DED1-49A7-8632-46877BDB29A1}" srcOrd="5" destOrd="0" presId="urn:microsoft.com/office/officeart/2009/3/layout/CircleRelationship"/>
    <dgm:cxn modelId="{A9B54A62-B3EE-B048-9CB3-D10626385F90}" type="presParOf" srcId="{A6BA1F91-E45C-4486-8CFB-6A56FD366470}" destId="{565B06E7-E2CA-419C-A21B-FB9E33368094}" srcOrd="6" destOrd="0" presId="urn:microsoft.com/office/officeart/2009/3/layout/CircleRelationship"/>
    <dgm:cxn modelId="{6862B912-E729-544A-AFBF-9A1959FC876B}" type="presParOf" srcId="{A6BA1F91-E45C-4486-8CFB-6A56FD366470}" destId="{60B69557-368D-4F55-8EC5-6CE70F487CE7}" srcOrd="7" destOrd="0" presId="urn:microsoft.com/office/officeart/2009/3/layout/CircleRelationship"/>
    <dgm:cxn modelId="{14C72458-71AE-B44B-A532-5EB281E951E0}" type="presParOf" srcId="{60B69557-368D-4F55-8EC5-6CE70F487CE7}" destId="{AAB0FDE4-D14D-46ED-8571-2A619972C571}" srcOrd="0" destOrd="0" presId="urn:microsoft.com/office/officeart/2009/3/layout/CircleRelationship"/>
    <dgm:cxn modelId="{E9A36AFE-1D83-154A-AA76-3590A5D5FA0C}" type="presParOf" srcId="{A6BA1F91-E45C-4486-8CFB-6A56FD366470}" destId="{43D47446-EA8F-422E-ACED-5A2637CA18A9}" srcOrd="8" destOrd="0" presId="urn:microsoft.com/office/officeart/2009/3/layout/CircleRelationship"/>
    <dgm:cxn modelId="{D57BC435-EDAC-4D44-9502-0EBF8F4C3D04}" type="presParOf" srcId="{43D47446-EA8F-422E-ACED-5A2637CA18A9}" destId="{68416208-635B-45C0-AF77-964012995897}" srcOrd="0" destOrd="0" presId="urn:microsoft.com/office/officeart/2009/3/layout/CircleRelationship"/>
    <dgm:cxn modelId="{0005C434-AF0B-1A41-BCAF-AF2408B01281}" type="presParOf" srcId="{A6BA1F91-E45C-4486-8CFB-6A56FD366470}" destId="{D63A0B3F-8631-45F4-A39D-7DCA6A03AAD3}" srcOrd="9" destOrd="0" presId="urn:microsoft.com/office/officeart/2009/3/layout/CircleRelationship"/>
    <dgm:cxn modelId="{290EA885-3227-664E-9311-1DEAF1C7EE1C}" type="presParOf" srcId="{A6BA1F91-E45C-4486-8CFB-6A56FD366470}" destId="{DB153F90-D252-46E1-ADC7-DB75185FF6D7}" srcOrd="10" destOrd="0" presId="urn:microsoft.com/office/officeart/2009/3/layout/CircleRelationship"/>
    <dgm:cxn modelId="{F199F262-CE6A-C146-96FB-66D2199996F5}" type="presParOf" srcId="{DB153F90-D252-46E1-ADC7-DB75185FF6D7}" destId="{F8A5A760-01D3-4CDE-9492-510AE9BB2B9A}" srcOrd="0" destOrd="0" presId="urn:microsoft.com/office/officeart/2009/3/layout/CircleRelationship"/>
    <dgm:cxn modelId="{332D175E-B825-2542-857A-67971B3E9520}" type="presParOf" srcId="{A6BA1F91-E45C-4486-8CFB-6A56FD366470}" destId="{19E9218E-FF28-4FB4-8091-9544DD17524A}" srcOrd="11" destOrd="0" presId="urn:microsoft.com/office/officeart/2009/3/layout/CircleRelationship"/>
    <dgm:cxn modelId="{06453778-4347-8D43-9BF9-B03C54FBFFCB}" type="presParOf" srcId="{19E9218E-FF28-4FB4-8091-9544DD17524A}" destId="{85D2A085-A8DF-4796-8973-DE962D0AE70F}" srcOrd="0" destOrd="0" presId="urn:microsoft.com/office/officeart/2009/3/layout/CircleRelationship"/>
    <dgm:cxn modelId="{D12DBEBF-E128-FC4A-B937-53314491BD0C}" type="presParOf" srcId="{A6BA1F91-E45C-4486-8CFB-6A56FD366470}" destId="{AF8D9858-C581-4F69-B5EA-ADC231EB73A4}" srcOrd="12" destOrd="0" presId="urn:microsoft.com/office/officeart/2009/3/layout/CircleRelationship"/>
    <dgm:cxn modelId="{F3BBFC79-FF8C-A24C-B486-50D63F76F90B}" type="presParOf" srcId="{AF8D9858-C581-4F69-B5EA-ADC231EB73A4}" destId="{D05B52A1-1B66-4EA8-8420-5E006B10812B}" srcOrd="0" destOrd="0" presId="urn:microsoft.com/office/officeart/2009/3/layout/CircleRelationship"/>
    <dgm:cxn modelId="{B755857D-C7F4-1B4C-964A-F066BD00AD1D}" type="presParOf" srcId="{A6BA1F91-E45C-4486-8CFB-6A56FD366470}" destId="{840730E6-A87D-4F6E-BC5D-6A700E755420}" srcOrd="13" destOrd="0" presId="urn:microsoft.com/office/officeart/2009/3/layout/CircleRelationship"/>
    <dgm:cxn modelId="{CD294279-E737-1144-88B3-41C4345D4D2E}" type="presParOf" srcId="{A6BA1F91-E45C-4486-8CFB-6A56FD366470}" destId="{B09B82BC-4F75-41BF-A7C1-276507C35646}" srcOrd="14" destOrd="0" presId="urn:microsoft.com/office/officeart/2009/3/layout/CircleRelationship"/>
    <dgm:cxn modelId="{01F4A4F3-D8F1-7E45-8C87-E8A2DD29E366}" type="presParOf" srcId="{B09B82BC-4F75-41BF-A7C1-276507C35646}" destId="{099D5E22-BDC7-411C-83C9-078D4D72BBE7}" srcOrd="0" destOrd="0" presId="urn:microsoft.com/office/officeart/2009/3/layout/CircleRelationship"/>
    <dgm:cxn modelId="{AC600866-BD13-1441-9E29-F44F8E2F2E1F}" type="presParOf" srcId="{A6BA1F91-E45C-4486-8CFB-6A56FD366470}" destId="{3E025FE5-E2B2-4CD8-95AE-94803876A6E6}" srcOrd="15" destOrd="0" presId="urn:microsoft.com/office/officeart/2009/3/layout/CircleRelationship"/>
    <dgm:cxn modelId="{2D4529B9-5B8E-7E4A-ADF5-BD4F142CAC23}" type="presParOf" srcId="{A6BA1F91-E45C-4486-8CFB-6A56FD366470}" destId="{1C8FB73C-263E-45CB-B42B-5AC629552992}" srcOrd="16" destOrd="0" presId="urn:microsoft.com/office/officeart/2009/3/layout/CircleRelationship"/>
    <dgm:cxn modelId="{B664A070-7222-C442-A427-FBFEE058AB27}" type="presParOf" srcId="{1C8FB73C-263E-45CB-B42B-5AC629552992}" destId="{D4FA7463-7F9F-4A1C-A970-5FA18D845C35}" srcOrd="0" destOrd="0" presId="urn:microsoft.com/office/officeart/2009/3/layout/CircleRelationship"/>
    <dgm:cxn modelId="{95D3715B-6E9C-DC49-9DC2-2C2996EB67FD}" type="presParOf" srcId="{A6BA1F91-E45C-4486-8CFB-6A56FD366470}" destId="{5A3327CE-FABE-4E5D-948C-1BCC5CF98B38}" srcOrd="17" destOrd="0" presId="urn:microsoft.com/office/officeart/2009/3/layout/CircleRelationship"/>
    <dgm:cxn modelId="{86D76C56-2D97-724F-B59B-F152584B06DD}" type="presParOf" srcId="{A6BA1F91-E45C-4486-8CFB-6A56FD366470}" destId="{4431FF0F-516F-4ECD-A5E9-0A29B7501F90}" srcOrd="18" destOrd="0" presId="urn:microsoft.com/office/officeart/2009/3/layout/CircleRelationship"/>
    <dgm:cxn modelId="{8F52D776-E030-6C49-894E-03CF9C36ED8A}" type="presParOf" srcId="{4431FF0F-516F-4ECD-A5E9-0A29B7501F90}" destId="{E3939D97-9651-4B3F-80F4-43CF42E9DE55}" srcOrd="0" destOrd="0" presId="urn:microsoft.com/office/officeart/2009/3/layout/CircleRelationship"/>
    <dgm:cxn modelId="{C0476AFC-147E-CA45-B0F1-14B2C562E544}" type="presParOf" srcId="{A6BA1F91-E45C-4486-8CFB-6A56FD366470}" destId="{E8445D68-4362-4AE7-A8EA-79A42813826F}" srcOrd="19" destOrd="0" presId="urn:microsoft.com/office/officeart/2009/3/layout/CircleRelationship"/>
    <dgm:cxn modelId="{71C75DF7-AF66-C04B-9466-DB3B61F439A4}" type="presParOf" srcId="{E8445D68-4362-4AE7-A8EA-79A42813826F}" destId="{A8A475AB-5332-45CE-9A4D-BEF9DEC75706}" srcOrd="0" destOrd="0" presId="urn:microsoft.com/office/officeart/2009/3/layout/CircleRelationship"/>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A262137-FB41-464F-87DD-1DAB3F4E3C86}" type="doc">
      <dgm:prSet loTypeId="urn:microsoft.com/office/officeart/2005/8/layout/venn1" loCatId="relationship" qsTypeId="urn:microsoft.com/office/officeart/2005/8/quickstyle/simple1" qsCatId="simple" csTypeId="urn:microsoft.com/office/officeart/2005/8/colors/colorful1#2" csCatId="colorful" phldr="1"/>
      <dgm:spPr/>
    </dgm:pt>
    <dgm:pt modelId="{3E014ECD-FD30-4500-937C-C815EE603FC2}">
      <dgm:prSet phldrT="[Text]"/>
      <dgm:spPr/>
      <dgm:t>
        <a:bodyPr/>
        <a:lstStyle/>
        <a:p>
          <a:r>
            <a:rPr lang="en-US" dirty="0" smtClean="0"/>
            <a:t>Collaborate</a:t>
          </a:r>
          <a:endParaRPr lang="en-US" dirty="0"/>
        </a:p>
      </dgm:t>
    </dgm:pt>
    <dgm:pt modelId="{59F580D7-8F13-4903-B3D0-1DF991C56E7D}" type="parTrans" cxnId="{2432DA48-1BAE-4A37-A2BE-B24A3D41CEFA}">
      <dgm:prSet/>
      <dgm:spPr/>
      <dgm:t>
        <a:bodyPr/>
        <a:lstStyle/>
        <a:p>
          <a:endParaRPr lang="en-US"/>
        </a:p>
      </dgm:t>
    </dgm:pt>
    <dgm:pt modelId="{994E7EFC-3E47-4425-9BA1-CD2379CA3C4B}" type="sibTrans" cxnId="{2432DA48-1BAE-4A37-A2BE-B24A3D41CEFA}">
      <dgm:prSet/>
      <dgm:spPr/>
      <dgm:t>
        <a:bodyPr/>
        <a:lstStyle/>
        <a:p>
          <a:endParaRPr lang="en-US"/>
        </a:p>
      </dgm:t>
    </dgm:pt>
    <dgm:pt modelId="{12EC6BFD-CF18-47E6-B05C-5BECACCF3E8A}">
      <dgm:prSet phldrT="[Text]"/>
      <dgm:spPr/>
      <dgm:t>
        <a:bodyPr/>
        <a:lstStyle/>
        <a:p>
          <a:r>
            <a:rPr lang="en-US" dirty="0" smtClean="0"/>
            <a:t>Leads</a:t>
          </a:r>
          <a:endParaRPr lang="en-US" dirty="0"/>
        </a:p>
      </dgm:t>
    </dgm:pt>
    <dgm:pt modelId="{5C47BD1A-DD4E-46E0-AC02-866EFF9E12DD}" type="parTrans" cxnId="{E002C973-00BD-49AE-A26F-1F49720F4C66}">
      <dgm:prSet/>
      <dgm:spPr/>
      <dgm:t>
        <a:bodyPr/>
        <a:lstStyle/>
        <a:p>
          <a:endParaRPr lang="en-US"/>
        </a:p>
      </dgm:t>
    </dgm:pt>
    <dgm:pt modelId="{AA659676-E8E1-46C5-9281-2F2816C2A83B}" type="sibTrans" cxnId="{E002C973-00BD-49AE-A26F-1F49720F4C66}">
      <dgm:prSet/>
      <dgm:spPr/>
      <dgm:t>
        <a:bodyPr/>
        <a:lstStyle/>
        <a:p>
          <a:endParaRPr lang="en-US"/>
        </a:p>
      </dgm:t>
    </dgm:pt>
    <dgm:pt modelId="{D1DD9739-EE18-4894-9B4F-2F8C2891CCE3}">
      <dgm:prSet phldrT="[Text]"/>
      <dgm:spPr/>
      <dgm:t>
        <a:bodyPr/>
        <a:lstStyle/>
        <a:p>
          <a:r>
            <a:rPr lang="en-US" dirty="0" smtClean="0"/>
            <a:t>Refinement</a:t>
          </a:r>
          <a:endParaRPr lang="en-US" dirty="0"/>
        </a:p>
      </dgm:t>
    </dgm:pt>
    <dgm:pt modelId="{64C24219-69DD-4608-8281-F9093EBBF5E4}" type="parTrans" cxnId="{19B19886-9948-4C39-A097-AAB4DEBE3FB0}">
      <dgm:prSet/>
      <dgm:spPr/>
      <dgm:t>
        <a:bodyPr/>
        <a:lstStyle/>
        <a:p>
          <a:endParaRPr lang="en-US"/>
        </a:p>
      </dgm:t>
    </dgm:pt>
    <dgm:pt modelId="{673148D8-EFE5-4596-8F8C-0DFE8F8CD4C2}" type="sibTrans" cxnId="{19B19886-9948-4C39-A097-AAB4DEBE3FB0}">
      <dgm:prSet/>
      <dgm:spPr/>
      <dgm:t>
        <a:bodyPr/>
        <a:lstStyle/>
        <a:p>
          <a:endParaRPr lang="en-US"/>
        </a:p>
      </dgm:t>
    </dgm:pt>
    <dgm:pt modelId="{38190854-2F21-4937-9B33-99B64353150A}">
      <dgm:prSet phldrT="[Text]"/>
      <dgm:spPr/>
      <dgm:t>
        <a:bodyPr/>
        <a:lstStyle/>
        <a:p>
          <a:r>
            <a:rPr lang="en-US" dirty="0" smtClean="0"/>
            <a:t>Exposure</a:t>
          </a:r>
          <a:endParaRPr lang="en-US" dirty="0"/>
        </a:p>
      </dgm:t>
    </dgm:pt>
    <dgm:pt modelId="{07BDC5E3-56FA-495A-905B-A2001224BBCD}" type="parTrans" cxnId="{3B47091C-3AC4-4D1B-9BBA-FE971E868B96}">
      <dgm:prSet/>
      <dgm:spPr/>
      <dgm:t>
        <a:bodyPr/>
        <a:lstStyle/>
        <a:p>
          <a:endParaRPr lang="en-US"/>
        </a:p>
      </dgm:t>
    </dgm:pt>
    <dgm:pt modelId="{6DE7B36E-B7B2-48E6-BA08-8AD5CA11CE2E}" type="sibTrans" cxnId="{3B47091C-3AC4-4D1B-9BBA-FE971E868B96}">
      <dgm:prSet/>
      <dgm:spPr/>
      <dgm:t>
        <a:bodyPr/>
        <a:lstStyle/>
        <a:p>
          <a:endParaRPr lang="en-US"/>
        </a:p>
      </dgm:t>
    </dgm:pt>
    <dgm:pt modelId="{540C33AC-7712-43B0-BEC8-E968934F111C}">
      <dgm:prSet phldrT="[Text]"/>
      <dgm:spPr/>
      <dgm:t>
        <a:bodyPr/>
        <a:lstStyle/>
        <a:p>
          <a:r>
            <a:rPr lang="en-US" dirty="0" smtClean="0"/>
            <a:t>Opportunity</a:t>
          </a:r>
          <a:endParaRPr lang="en-US" dirty="0"/>
        </a:p>
      </dgm:t>
    </dgm:pt>
    <dgm:pt modelId="{79667869-9943-4AE9-ADA4-40751B6C4180}" type="parTrans" cxnId="{5656A973-648A-4A9D-80AF-08A80D6CD9FE}">
      <dgm:prSet/>
      <dgm:spPr/>
      <dgm:t>
        <a:bodyPr/>
        <a:lstStyle/>
        <a:p>
          <a:endParaRPr lang="en-US"/>
        </a:p>
      </dgm:t>
    </dgm:pt>
    <dgm:pt modelId="{A8FE9F6F-1500-4581-B726-92562DC12AE7}" type="sibTrans" cxnId="{5656A973-648A-4A9D-80AF-08A80D6CD9FE}">
      <dgm:prSet/>
      <dgm:spPr/>
      <dgm:t>
        <a:bodyPr/>
        <a:lstStyle/>
        <a:p>
          <a:endParaRPr lang="en-US"/>
        </a:p>
      </dgm:t>
    </dgm:pt>
    <dgm:pt modelId="{68B55473-7BAB-4584-BED9-1DFA5F05AEFC}" type="pres">
      <dgm:prSet presAssocID="{FA262137-FB41-464F-87DD-1DAB3F4E3C86}" presName="compositeShape" presStyleCnt="0">
        <dgm:presLayoutVars>
          <dgm:chMax val="7"/>
          <dgm:dir/>
          <dgm:resizeHandles val="exact"/>
        </dgm:presLayoutVars>
      </dgm:prSet>
      <dgm:spPr/>
    </dgm:pt>
    <dgm:pt modelId="{9E364364-683E-4374-B1E7-328B27893398}" type="pres">
      <dgm:prSet presAssocID="{3E014ECD-FD30-4500-937C-C815EE603FC2}" presName="circ1" presStyleLbl="vennNode1" presStyleIdx="0" presStyleCnt="5"/>
      <dgm:spPr/>
    </dgm:pt>
    <dgm:pt modelId="{CA000F48-70FC-462F-96ED-C7550EEFF96E}" type="pres">
      <dgm:prSet presAssocID="{3E014ECD-FD30-4500-937C-C815EE603FC2}" presName="circ1Tx" presStyleLbl="revTx" presStyleIdx="0" presStyleCnt="0" custLinFactNeighborX="-990" custLinFactNeighborY="33633">
        <dgm:presLayoutVars>
          <dgm:chMax val="0"/>
          <dgm:chPref val="0"/>
          <dgm:bulletEnabled val="1"/>
        </dgm:presLayoutVars>
      </dgm:prSet>
      <dgm:spPr/>
      <dgm:t>
        <a:bodyPr/>
        <a:lstStyle/>
        <a:p>
          <a:endParaRPr lang="en-US"/>
        </a:p>
      </dgm:t>
    </dgm:pt>
    <dgm:pt modelId="{FA39675E-ADE7-4141-A4D7-5EA34752C15B}" type="pres">
      <dgm:prSet presAssocID="{38190854-2F21-4937-9B33-99B64353150A}" presName="circ2" presStyleLbl="vennNode1" presStyleIdx="1" presStyleCnt="5"/>
      <dgm:spPr/>
      <dgm:t>
        <a:bodyPr/>
        <a:lstStyle/>
        <a:p>
          <a:endParaRPr lang="en-US"/>
        </a:p>
      </dgm:t>
    </dgm:pt>
    <dgm:pt modelId="{2674F988-44E8-490A-940A-AEF51F09BEC0}" type="pres">
      <dgm:prSet presAssocID="{38190854-2F21-4937-9B33-99B64353150A}" presName="circ2Tx" presStyleLbl="revTx" presStyleIdx="0" presStyleCnt="0">
        <dgm:presLayoutVars>
          <dgm:chMax val="0"/>
          <dgm:chPref val="0"/>
          <dgm:bulletEnabled val="1"/>
        </dgm:presLayoutVars>
      </dgm:prSet>
      <dgm:spPr/>
      <dgm:t>
        <a:bodyPr/>
        <a:lstStyle/>
        <a:p>
          <a:endParaRPr lang="en-US"/>
        </a:p>
      </dgm:t>
    </dgm:pt>
    <dgm:pt modelId="{E2121B90-81CB-4DAF-809D-1A6A20BD036A}" type="pres">
      <dgm:prSet presAssocID="{12EC6BFD-CF18-47E6-B05C-5BECACCF3E8A}" presName="circ3" presStyleLbl="vennNode1" presStyleIdx="2" presStyleCnt="5"/>
      <dgm:spPr/>
    </dgm:pt>
    <dgm:pt modelId="{90845FC3-829F-43C5-91B0-F799BA9BB21F}" type="pres">
      <dgm:prSet presAssocID="{12EC6BFD-CF18-47E6-B05C-5BECACCF3E8A}" presName="circ3Tx" presStyleLbl="revTx" presStyleIdx="0" presStyleCnt="0">
        <dgm:presLayoutVars>
          <dgm:chMax val="0"/>
          <dgm:chPref val="0"/>
          <dgm:bulletEnabled val="1"/>
        </dgm:presLayoutVars>
      </dgm:prSet>
      <dgm:spPr/>
      <dgm:t>
        <a:bodyPr/>
        <a:lstStyle/>
        <a:p>
          <a:endParaRPr lang="en-US"/>
        </a:p>
      </dgm:t>
    </dgm:pt>
    <dgm:pt modelId="{6D654CDA-D37F-4444-BC4C-33332B7196DE}" type="pres">
      <dgm:prSet presAssocID="{D1DD9739-EE18-4894-9B4F-2F8C2891CCE3}" presName="circ4" presStyleLbl="vennNode1" presStyleIdx="3" presStyleCnt="5"/>
      <dgm:spPr/>
      <dgm:t>
        <a:bodyPr/>
        <a:lstStyle/>
        <a:p>
          <a:endParaRPr lang="en-US"/>
        </a:p>
      </dgm:t>
    </dgm:pt>
    <dgm:pt modelId="{2205A1E8-0725-454F-A277-4C8954C178AF}" type="pres">
      <dgm:prSet presAssocID="{D1DD9739-EE18-4894-9B4F-2F8C2891CCE3}" presName="circ4Tx" presStyleLbl="revTx" presStyleIdx="0" presStyleCnt="0">
        <dgm:presLayoutVars>
          <dgm:chMax val="0"/>
          <dgm:chPref val="0"/>
          <dgm:bulletEnabled val="1"/>
        </dgm:presLayoutVars>
      </dgm:prSet>
      <dgm:spPr/>
      <dgm:t>
        <a:bodyPr/>
        <a:lstStyle/>
        <a:p>
          <a:endParaRPr lang="en-US"/>
        </a:p>
      </dgm:t>
    </dgm:pt>
    <dgm:pt modelId="{67AC449A-99CF-4D84-B21A-4FFF934DEE77}" type="pres">
      <dgm:prSet presAssocID="{540C33AC-7712-43B0-BEC8-E968934F111C}" presName="circ5" presStyleLbl="vennNode1" presStyleIdx="4" presStyleCnt="5"/>
      <dgm:spPr/>
    </dgm:pt>
    <dgm:pt modelId="{AA669403-0CC6-479E-AAE8-9637814474D9}" type="pres">
      <dgm:prSet presAssocID="{540C33AC-7712-43B0-BEC8-E968934F111C}" presName="circ5Tx" presStyleLbl="revTx" presStyleIdx="0" presStyleCnt="0">
        <dgm:presLayoutVars>
          <dgm:chMax val="0"/>
          <dgm:chPref val="0"/>
          <dgm:bulletEnabled val="1"/>
        </dgm:presLayoutVars>
      </dgm:prSet>
      <dgm:spPr/>
      <dgm:t>
        <a:bodyPr/>
        <a:lstStyle/>
        <a:p>
          <a:endParaRPr lang="en-US"/>
        </a:p>
      </dgm:t>
    </dgm:pt>
  </dgm:ptLst>
  <dgm:cxnLst>
    <dgm:cxn modelId="{19B19886-9948-4C39-A097-AAB4DEBE3FB0}" srcId="{FA262137-FB41-464F-87DD-1DAB3F4E3C86}" destId="{D1DD9739-EE18-4894-9B4F-2F8C2891CCE3}" srcOrd="3" destOrd="0" parTransId="{64C24219-69DD-4608-8281-F9093EBBF5E4}" sibTransId="{673148D8-EFE5-4596-8F8C-0DFE8F8CD4C2}"/>
    <dgm:cxn modelId="{559E0334-EFED-994E-AB26-2C557AB64E65}" type="presOf" srcId="{540C33AC-7712-43B0-BEC8-E968934F111C}" destId="{AA669403-0CC6-479E-AAE8-9637814474D9}" srcOrd="0" destOrd="0" presId="urn:microsoft.com/office/officeart/2005/8/layout/venn1"/>
    <dgm:cxn modelId="{E813C1BF-A3F7-AF41-A5EA-DDAE1687BFFC}" type="presOf" srcId="{38190854-2F21-4937-9B33-99B64353150A}" destId="{2674F988-44E8-490A-940A-AEF51F09BEC0}" srcOrd="0" destOrd="0" presId="urn:microsoft.com/office/officeart/2005/8/layout/venn1"/>
    <dgm:cxn modelId="{F5B196E4-0F38-A14D-843E-DCC3B9412ACB}" type="presOf" srcId="{12EC6BFD-CF18-47E6-B05C-5BECACCF3E8A}" destId="{90845FC3-829F-43C5-91B0-F799BA9BB21F}" srcOrd="0" destOrd="0" presId="urn:microsoft.com/office/officeart/2005/8/layout/venn1"/>
    <dgm:cxn modelId="{2432DA48-1BAE-4A37-A2BE-B24A3D41CEFA}" srcId="{FA262137-FB41-464F-87DD-1DAB3F4E3C86}" destId="{3E014ECD-FD30-4500-937C-C815EE603FC2}" srcOrd="0" destOrd="0" parTransId="{59F580D7-8F13-4903-B3D0-1DF991C56E7D}" sibTransId="{994E7EFC-3E47-4425-9BA1-CD2379CA3C4B}"/>
    <dgm:cxn modelId="{3B47091C-3AC4-4D1B-9BBA-FE971E868B96}" srcId="{FA262137-FB41-464F-87DD-1DAB3F4E3C86}" destId="{38190854-2F21-4937-9B33-99B64353150A}" srcOrd="1" destOrd="0" parTransId="{07BDC5E3-56FA-495A-905B-A2001224BBCD}" sibTransId="{6DE7B36E-B7B2-48E6-BA08-8AD5CA11CE2E}"/>
    <dgm:cxn modelId="{FB681EBE-8DE1-7C48-A5C2-77A5317897EB}" type="presOf" srcId="{FA262137-FB41-464F-87DD-1DAB3F4E3C86}" destId="{68B55473-7BAB-4584-BED9-1DFA5F05AEFC}" srcOrd="0" destOrd="0" presId="urn:microsoft.com/office/officeart/2005/8/layout/venn1"/>
    <dgm:cxn modelId="{5656A973-648A-4A9D-80AF-08A80D6CD9FE}" srcId="{FA262137-FB41-464F-87DD-1DAB3F4E3C86}" destId="{540C33AC-7712-43B0-BEC8-E968934F111C}" srcOrd="4" destOrd="0" parTransId="{79667869-9943-4AE9-ADA4-40751B6C4180}" sibTransId="{A8FE9F6F-1500-4581-B726-92562DC12AE7}"/>
    <dgm:cxn modelId="{A795E3E5-CF7D-B94C-8ACD-64ABF1D9908A}" type="presOf" srcId="{D1DD9739-EE18-4894-9B4F-2F8C2891CCE3}" destId="{2205A1E8-0725-454F-A277-4C8954C178AF}" srcOrd="0" destOrd="0" presId="urn:microsoft.com/office/officeart/2005/8/layout/venn1"/>
    <dgm:cxn modelId="{E002C973-00BD-49AE-A26F-1F49720F4C66}" srcId="{FA262137-FB41-464F-87DD-1DAB3F4E3C86}" destId="{12EC6BFD-CF18-47E6-B05C-5BECACCF3E8A}" srcOrd="2" destOrd="0" parTransId="{5C47BD1A-DD4E-46E0-AC02-866EFF9E12DD}" sibTransId="{AA659676-E8E1-46C5-9281-2F2816C2A83B}"/>
    <dgm:cxn modelId="{5485E43B-3A14-B341-A143-95F41D10894A}" type="presOf" srcId="{3E014ECD-FD30-4500-937C-C815EE603FC2}" destId="{CA000F48-70FC-462F-96ED-C7550EEFF96E}" srcOrd="0" destOrd="0" presId="urn:microsoft.com/office/officeart/2005/8/layout/venn1"/>
    <dgm:cxn modelId="{C265D009-BABC-434B-838F-FA2DD020A8B7}" type="presParOf" srcId="{68B55473-7BAB-4584-BED9-1DFA5F05AEFC}" destId="{9E364364-683E-4374-B1E7-328B27893398}" srcOrd="0" destOrd="0" presId="urn:microsoft.com/office/officeart/2005/8/layout/venn1"/>
    <dgm:cxn modelId="{F33562C3-6D12-2248-A420-B496B8FAABE1}" type="presParOf" srcId="{68B55473-7BAB-4584-BED9-1DFA5F05AEFC}" destId="{CA000F48-70FC-462F-96ED-C7550EEFF96E}" srcOrd="1" destOrd="0" presId="urn:microsoft.com/office/officeart/2005/8/layout/venn1"/>
    <dgm:cxn modelId="{78CE92A8-929B-BA4A-AEA1-9D5BDD844CD4}" type="presParOf" srcId="{68B55473-7BAB-4584-BED9-1DFA5F05AEFC}" destId="{FA39675E-ADE7-4141-A4D7-5EA34752C15B}" srcOrd="2" destOrd="0" presId="urn:microsoft.com/office/officeart/2005/8/layout/venn1"/>
    <dgm:cxn modelId="{5BEED80E-81F7-FB42-AC1A-279DFD47FC3E}" type="presParOf" srcId="{68B55473-7BAB-4584-BED9-1DFA5F05AEFC}" destId="{2674F988-44E8-490A-940A-AEF51F09BEC0}" srcOrd="3" destOrd="0" presId="urn:microsoft.com/office/officeart/2005/8/layout/venn1"/>
    <dgm:cxn modelId="{4E0C5186-90C0-8644-BF48-EC879E97F59D}" type="presParOf" srcId="{68B55473-7BAB-4584-BED9-1DFA5F05AEFC}" destId="{E2121B90-81CB-4DAF-809D-1A6A20BD036A}" srcOrd="4" destOrd="0" presId="urn:microsoft.com/office/officeart/2005/8/layout/venn1"/>
    <dgm:cxn modelId="{C2B4CB4E-AA29-244B-8996-E7A4884991E3}" type="presParOf" srcId="{68B55473-7BAB-4584-BED9-1DFA5F05AEFC}" destId="{90845FC3-829F-43C5-91B0-F799BA9BB21F}" srcOrd="5" destOrd="0" presId="urn:microsoft.com/office/officeart/2005/8/layout/venn1"/>
    <dgm:cxn modelId="{B6B72C23-2CF8-0240-AA45-C09630D804FA}" type="presParOf" srcId="{68B55473-7BAB-4584-BED9-1DFA5F05AEFC}" destId="{6D654CDA-D37F-4444-BC4C-33332B7196DE}" srcOrd="6" destOrd="0" presId="urn:microsoft.com/office/officeart/2005/8/layout/venn1"/>
    <dgm:cxn modelId="{AE1B3EDF-6D20-2643-9EAE-6E346CB87C75}" type="presParOf" srcId="{68B55473-7BAB-4584-BED9-1DFA5F05AEFC}" destId="{2205A1E8-0725-454F-A277-4C8954C178AF}" srcOrd="7" destOrd="0" presId="urn:microsoft.com/office/officeart/2005/8/layout/venn1"/>
    <dgm:cxn modelId="{C8472E42-4D54-2744-B34F-A1157F8D7FA6}" type="presParOf" srcId="{68B55473-7BAB-4584-BED9-1DFA5F05AEFC}" destId="{67AC449A-99CF-4D84-B21A-4FFF934DEE77}" srcOrd="8" destOrd="0" presId="urn:microsoft.com/office/officeart/2005/8/layout/venn1"/>
    <dgm:cxn modelId="{0224EAC5-D357-6345-ADEF-5097C5E12AAD}" type="presParOf" srcId="{68B55473-7BAB-4584-BED9-1DFA5F05AEFC}" destId="{AA669403-0CC6-479E-AAE8-9637814474D9}" srcOrd="9" destOrd="0" presId="urn:microsoft.com/office/officeart/2005/8/layout/venn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EF28EAE-81CF-43C4-A008-96979ED1D56C}" type="doc">
      <dgm:prSet loTypeId="urn:microsoft.com/office/officeart/2008/layout/IncreasingCircleProcess" loCatId="process" qsTypeId="urn:microsoft.com/office/officeart/2005/8/quickstyle/simple1" qsCatId="simple" csTypeId="urn:microsoft.com/office/officeart/2005/8/colors/accent1_2" csCatId="accent1" phldr="1"/>
      <dgm:spPr/>
      <dgm:t>
        <a:bodyPr/>
        <a:lstStyle/>
        <a:p>
          <a:endParaRPr lang="en-US"/>
        </a:p>
      </dgm:t>
    </dgm:pt>
    <dgm:pt modelId="{14D8276C-AF35-477D-B8DA-61EFA8E4D2AE}">
      <dgm:prSet phldrT="[Text]"/>
      <dgm:spPr/>
      <dgm:t>
        <a:bodyPr/>
        <a:lstStyle/>
        <a:p>
          <a:r>
            <a:rPr lang="en-US" dirty="0" smtClean="0"/>
            <a:t>Brainstorm</a:t>
          </a:r>
          <a:endParaRPr lang="en-US" dirty="0"/>
        </a:p>
      </dgm:t>
    </dgm:pt>
    <dgm:pt modelId="{C1B3DA33-BD3F-4269-BBA4-95F09566A6BF}" type="parTrans" cxnId="{D0F456C0-582C-44BC-8A92-BC4226BD9E63}">
      <dgm:prSet/>
      <dgm:spPr/>
      <dgm:t>
        <a:bodyPr/>
        <a:lstStyle/>
        <a:p>
          <a:endParaRPr lang="en-US"/>
        </a:p>
      </dgm:t>
    </dgm:pt>
    <dgm:pt modelId="{2E48D062-5A3B-4368-8E91-E66FEE10954B}" type="sibTrans" cxnId="{D0F456C0-582C-44BC-8A92-BC4226BD9E63}">
      <dgm:prSet/>
      <dgm:spPr/>
      <dgm:t>
        <a:bodyPr/>
        <a:lstStyle/>
        <a:p>
          <a:endParaRPr lang="en-US"/>
        </a:p>
      </dgm:t>
    </dgm:pt>
    <dgm:pt modelId="{941D0FAF-39BF-4650-8996-DA8D926D3DC5}">
      <dgm:prSet phldrT="[Text]"/>
      <dgm:spPr/>
      <dgm:t>
        <a:bodyPr/>
        <a:lstStyle/>
        <a:p>
          <a:r>
            <a:rPr lang="en-US" dirty="0" smtClean="0"/>
            <a:t>Prototype</a:t>
          </a:r>
          <a:endParaRPr lang="en-US" dirty="0"/>
        </a:p>
      </dgm:t>
    </dgm:pt>
    <dgm:pt modelId="{F9FAB084-62A8-4E3A-97C6-365AA987B87A}" type="parTrans" cxnId="{34A040E8-2ABD-40B1-B454-94189B9E497E}">
      <dgm:prSet/>
      <dgm:spPr/>
      <dgm:t>
        <a:bodyPr/>
        <a:lstStyle/>
        <a:p>
          <a:endParaRPr lang="en-US"/>
        </a:p>
      </dgm:t>
    </dgm:pt>
    <dgm:pt modelId="{22B4BB4F-39E2-4A06-823C-0F1B0834B205}" type="sibTrans" cxnId="{34A040E8-2ABD-40B1-B454-94189B9E497E}">
      <dgm:prSet/>
      <dgm:spPr/>
      <dgm:t>
        <a:bodyPr/>
        <a:lstStyle/>
        <a:p>
          <a:endParaRPr lang="en-US"/>
        </a:p>
      </dgm:t>
    </dgm:pt>
    <dgm:pt modelId="{7746BFE6-98D9-4760-897E-DBB0F68DCFBD}">
      <dgm:prSet phldrT="[Text]"/>
      <dgm:spPr/>
      <dgm:t>
        <a:bodyPr/>
        <a:lstStyle/>
        <a:p>
          <a:r>
            <a:rPr lang="en-US" dirty="0" smtClean="0"/>
            <a:t>Beta</a:t>
          </a:r>
          <a:endParaRPr lang="en-US" dirty="0"/>
        </a:p>
      </dgm:t>
    </dgm:pt>
    <dgm:pt modelId="{F4EB46EC-5F20-4463-BDDF-B74582BBA841}" type="parTrans" cxnId="{B730F4F0-4415-4320-B9D9-6E534167641A}">
      <dgm:prSet/>
      <dgm:spPr/>
      <dgm:t>
        <a:bodyPr/>
        <a:lstStyle/>
        <a:p>
          <a:endParaRPr lang="en-US"/>
        </a:p>
      </dgm:t>
    </dgm:pt>
    <dgm:pt modelId="{648D7E60-4D73-4202-A35D-2C49842DC80D}" type="sibTrans" cxnId="{B730F4F0-4415-4320-B9D9-6E534167641A}">
      <dgm:prSet/>
      <dgm:spPr/>
      <dgm:t>
        <a:bodyPr/>
        <a:lstStyle/>
        <a:p>
          <a:endParaRPr lang="en-US"/>
        </a:p>
      </dgm:t>
    </dgm:pt>
    <dgm:pt modelId="{AE724126-D347-4DEE-B635-E9827B90065B}">
      <dgm:prSet phldrT="[Text]"/>
      <dgm:spPr/>
      <dgm:t>
        <a:bodyPr/>
        <a:lstStyle/>
        <a:p>
          <a:r>
            <a:rPr lang="en-US" dirty="0" smtClean="0"/>
            <a:t>Release</a:t>
          </a:r>
          <a:endParaRPr lang="en-US" dirty="0"/>
        </a:p>
      </dgm:t>
    </dgm:pt>
    <dgm:pt modelId="{BAF60C2E-C562-4637-AF6D-A3110E726C0F}" type="parTrans" cxnId="{41D07CDC-02AD-4C8E-A474-6B33DD55EE60}">
      <dgm:prSet/>
      <dgm:spPr/>
      <dgm:t>
        <a:bodyPr/>
        <a:lstStyle/>
        <a:p>
          <a:endParaRPr lang="en-US"/>
        </a:p>
      </dgm:t>
    </dgm:pt>
    <dgm:pt modelId="{89447A6F-DBCE-410F-857D-28A05A3AC410}" type="sibTrans" cxnId="{41D07CDC-02AD-4C8E-A474-6B33DD55EE60}">
      <dgm:prSet/>
      <dgm:spPr/>
      <dgm:t>
        <a:bodyPr/>
        <a:lstStyle/>
        <a:p>
          <a:endParaRPr lang="en-US"/>
        </a:p>
      </dgm:t>
    </dgm:pt>
    <dgm:pt modelId="{8996A5EA-F159-4AEF-ACC1-03296033B1EF}" type="pres">
      <dgm:prSet presAssocID="{9EF28EAE-81CF-43C4-A008-96979ED1D56C}" presName="Name0" presStyleCnt="0">
        <dgm:presLayoutVars>
          <dgm:chMax val="7"/>
          <dgm:chPref val="7"/>
          <dgm:dir/>
          <dgm:animOne val="branch"/>
          <dgm:animLvl val="lvl"/>
        </dgm:presLayoutVars>
      </dgm:prSet>
      <dgm:spPr/>
      <dgm:t>
        <a:bodyPr/>
        <a:lstStyle/>
        <a:p>
          <a:endParaRPr lang="en-US"/>
        </a:p>
      </dgm:t>
    </dgm:pt>
    <dgm:pt modelId="{4F3EE1D8-C280-43C2-B1EC-9E107BD419AC}" type="pres">
      <dgm:prSet presAssocID="{14D8276C-AF35-477D-B8DA-61EFA8E4D2AE}" presName="composite" presStyleCnt="0"/>
      <dgm:spPr/>
    </dgm:pt>
    <dgm:pt modelId="{A78F57A5-7F3D-489D-B2AD-DCE22440A40B}" type="pres">
      <dgm:prSet presAssocID="{14D8276C-AF35-477D-B8DA-61EFA8E4D2AE}" presName="BackAccent" presStyleLbl="bgShp" presStyleIdx="0" presStyleCnt="4"/>
      <dgm:spPr/>
    </dgm:pt>
    <dgm:pt modelId="{31AAD644-3B76-4E7A-8702-8198C0F4015E}" type="pres">
      <dgm:prSet presAssocID="{14D8276C-AF35-477D-B8DA-61EFA8E4D2AE}" presName="Accent" presStyleLbl="alignNode1" presStyleIdx="0" presStyleCnt="4"/>
      <dgm:spPr/>
    </dgm:pt>
    <dgm:pt modelId="{AD01F3FE-A2C3-48D9-9E61-CCE1C8F3D20A}" type="pres">
      <dgm:prSet presAssocID="{14D8276C-AF35-477D-B8DA-61EFA8E4D2AE}" presName="Child" presStyleLbl="revTx" presStyleIdx="0" presStyleCnt="4">
        <dgm:presLayoutVars>
          <dgm:chMax val="0"/>
          <dgm:chPref val="0"/>
          <dgm:bulletEnabled val="1"/>
        </dgm:presLayoutVars>
      </dgm:prSet>
      <dgm:spPr/>
    </dgm:pt>
    <dgm:pt modelId="{E95E8620-17AF-43CF-89A2-F5F0357D515D}" type="pres">
      <dgm:prSet presAssocID="{14D8276C-AF35-477D-B8DA-61EFA8E4D2AE}" presName="Parent" presStyleLbl="revTx" presStyleIdx="0" presStyleCnt="4">
        <dgm:presLayoutVars>
          <dgm:chMax val="1"/>
          <dgm:chPref val="1"/>
          <dgm:bulletEnabled val="1"/>
        </dgm:presLayoutVars>
      </dgm:prSet>
      <dgm:spPr/>
      <dgm:t>
        <a:bodyPr/>
        <a:lstStyle/>
        <a:p>
          <a:endParaRPr lang="en-US"/>
        </a:p>
      </dgm:t>
    </dgm:pt>
    <dgm:pt modelId="{8AEA1AF7-39F7-4D5A-9046-9C39062ECD1D}" type="pres">
      <dgm:prSet presAssocID="{2E48D062-5A3B-4368-8E91-E66FEE10954B}" presName="sibTrans" presStyleCnt="0"/>
      <dgm:spPr/>
    </dgm:pt>
    <dgm:pt modelId="{A97EDBC3-F7B2-4F38-A906-4B0F26A39225}" type="pres">
      <dgm:prSet presAssocID="{941D0FAF-39BF-4650-8996-DA8D926D3DC5}" presName="composite" presStyleCnt="0"/>
      <dgm:spPr/>
    </dgm:pt>
    <dgm:pt modelId="{25D47DC2-93FA-4E42-A998-CFEAF54DADA8}" type="pres">
      <dgm:prSet presAssocID="{941D0FAF-39BF-4650-8996-DA8D926D3DC5}" presName="BackAccent" presStyleLbl="bgShp" presStyleIdx="1" presStyleCnt="4"/>
      <dgm:spPr/>
    </dgm:pt>
    <dgm:pt modelId="{3C67B757-1E23-44E5-A5F3-6E660C1A7D27}" type="pres">
      <dgm:prSet presAssocID="{941D0FAF-39BF-4650-8996-DA8D926D3DC5}" presName="Accent" presStyleLbl="alignNode1" presStyleIdx="1" presStyleCnt="4"/>
      <dgm:spPr/>
    </dgm:pt>
    <dgm:pt modelId="{6F0ACA4C-1C30-4065-8F9E-85244C7CCA94}" type="pres">
      <dgm:prSet presAssocID="{941D0FAF-39BF-4650-8996-DA8D926D3DC5}" presName="Child" presStyleLbl="revTx" presStyleIdx="0" presStyleCnt="4">
        <dgm:presLayoutVars>
          <dgm:chMax val="0"/>
          <dgm:chPref val="0"/>
          <dgm:bulletEnabled val="1"/>
        </dgm:presLayoutVars>
      </dgm:prSet>
      <dgm:spPr/>
    </dgm:pt>
    <dgm:pt modelId="{D50A9634-0D30-4E92-9FE0-7053959400E2}" type="pres">
      <dgm:prSet presAssocID="{941D0FAF-39BF-4650-8996-DA8D926D3DC5}" presName="Parent" presStyleLbl="revTx" presStyleIdx="1" presStyleCnt="4">
        <dgm:presLayoutVars>
          <dgm:chMax val="1"/>
          <dgm:chPref val="1"/>
          <dgm:bulletEnabled val="1"/>
        </dgm:presLayoutVars>
      </dgm:prSet>
      <dgm:spPr/>
      <dgm:t>
        <a:bodyPr/>
        <a:lstStyle/>
        <a:p>
          <a:endParaRPr lang="en-US"/>
        </a:p>
      </dgm:t>
    </dgm:pt>
    <dgm:pt modelId="{E82009DD-F69F-4B62-8817-FCC7532DC262}" type="pres">
      <dgm:prSet presAssocID="{22B4BB4F-39E2-4A06-823C-0F1B0834B205}" presName="sibTrans" presStyleCnt="0"/>
      <dgm:spPr/>
    </dgm:pt>
    <dgm:pt modelId="{5496C96D-16EE-4A1F-81BA-D255416AAA5A}" type="pres">
      <dgm:prSet presAssocID="{7746BFE6-98D9-4760-897E-DBB0F68DCFBD}" presName="composite" presStyleCnt="0"/>
      <dgm:spPr/>
    </dgm:pt>
    <dgm:pt modelId="{1C07A787-D357-4667-8810-7AB2E90826D6}" type="pres">
      <dgm:prSet presAssocID="{7746BFE6-98D9-4760-897E-DBB0F68DCFBD}" presName="BackAccent" presStyleLbl="bgShp" presStyleIdx="2" presStyleCnt="4"/>
      <dgm:spPr/>
    </dgm:pt>
    <dgm:pt modelId="{95FBA1BC-FC6E-4B08-8BA7-6AA4187A994C}" type="pres">
      <dgm:prSet presAssocID="{7746BFE6-98D9-4760-897E-DBB0F68DCFBD}" presName="Accent" presStyleLbl="alignNode1" presStyleIdx="2" presStyleCnt="4"/>
      <dgm:spPr/>
    </dgm:pt>
    <dgm:pt modelId="{CF4DA32E-85FB-4105-8F72-C5A90F3CF966}" type="pres">
      <dgm:prSet presAssocID="{7746BFE6-98D9-4760-897E-DBB0F68DCFBD}" presName="Child" presStyleLbl="revTx" presStyleIdx="1" presStyleCnt="4">
        <dgm:presLayoutVars>
          <dgm:chMax val="0"/>
          <dgm:chPref val="0"/>
          <dgm:bulletEnabled val="1"/>
        </dgm:presLayoutVars>
      </dgm:prSet>
      <dgm:spPr/>
    </dgm:pt>
    <dgm:pt modelId="{F97A1746-0AD5-4441-92B4-84CB4FFC3BCC}" type="pres">
      <dgm:prSet presAssocID="{7746BFE6-98D9-4760-897E-DBB0F68DCFBD}" presName="Parent" presStyleLbl="revTx" presStyleIdx="2" presStyleCnt="4">
        <dgm:presLayoutVars>
          <dgm:chMax val="1"/>
          <dgm:chPref val="1"/>
          <dgm:bulletEnabled val="1"/>
        </dgm:presLayoutVars>
      </dgm:prSet>
      <dgm:spPr/>
      <dgm:t>
        <a:bodyPr/>
        <a:lstStyle/>
        <a:p>
          <a:endParaRPr lang="en-US"/>
        </a:p>
      </dgm:t>
    </dgm:pt>
    <dgm:pt modelId="{FC18B60F-423B-4791-978C-9DBAB06372EA}" type="pres">
      <dgm:prSet presAssocID="{648D7E60-4D73-4202-A35D-2C49842DC80D}" presName="sibTrans" presStyleCnt="0"/>
      <dgm:spPr/>
    </dgm:pt>
    <dgm:pt modelId="{D5AA1DB7-29D2-45E9-BCB0-26F9E858B78D}" type="pres">
      <dgm:prSet presAssocID="{AE724126-D347-4DEE-B635-E9827B90065B}" presName="composite" presStyleCnt="0"/>
      <dgm:spPr/>
    </dgm:pt>
    <dgm:pt modelId="{A9901675-82B2-48B5-93D0-CBF7D0B00F22}" type="pres">
      <dgm:prSet presAssocID="{AE724126-D347-4DEE-B635-E9827B90065B}" presName="BackAccent" presStyleLbl="bgShp" presStyleIdx="3" presStyleCnt="4"/>
      <dgm:spPr/>
    </dgm:pt>
    <dgm:pt modelId="{A9B8619E-28BF-4878-92A2-E0B52CADFF4F}" type="pres">
      <dgm:prSet presAssocID="{AE724126-D347-4DEE-B635-E9827B90065B}" presName="Accent" presStyleLbl="alignNode1" presStyleIdx="3" presStyleCnt="4"/>
      <dgm:spPr/>
    </dgm:pt>
    <dgm:pt modelId="{F6C13701-CC0A-4FD4-9048-FC7E275D361B}" type="pres">
      <dgm:prSet presAssocID="{AE724126-D347-4DEE-B635-E9827B90065B}" presName="Child" presStyleLbl="revTx" presStyleIdx="2" presStyleCnt="4">
        <dgm:presLayoutVars>
          <dgm:chMax val="0"/>
          <dgm:chPref val="0"/>
          <dgm:bulletEnabled val="1"/>
        </dgm:presLayoutVars>
      </dgm:prSet>
      <dgm:spPr/>
    </dgm:pt>
    <dgm:pt modelId="{84EE89DA-49AC-42C9-975F-C95718BFC135}" type="pres">
      <dgm:prSet presAssocID="{AE724126-D347-4DEE-B635-E9827B90065B}" presName="Parent" presStyleLbl="revTx" presStyleIdx="3" presStyleCnt="4">
        <dgm:presLayoutVars>
          <dgm:chMax val="1"/>
          <dgm:chPref val="1"/>
          <dgm:bulletEnabled val="1"/>
        </dgm:presLayoutVars>
      </dgm:prSet>
      <dgm:spPr/>
      <dgm:t>
        <a:bodyPr/>
        <a:lstStyle/>
        <a:p>
          <a:endParaRPr lang="en-US"/>
        </a:p>
      </dgm:t>
    </dgm:pt>
  </dgm:ptLst>
  <dgm:cxnLst>
    <dgm:cxn modelId="{062E5A3E-88BB-DD4A-8479-B171109A997B}" type="presOf" srcId="{14D8276C-AF35-477D-B8DA-61EFA8E4D2AE}" destId="{E95E8620-17AF-43CF-89A2-F5F0357D515D}" srcOrd="0" destOrd="0" presId="urn:microsoft.com/office/officeart/2008/layout/IncreasingCircleProcess"/>
    <dgm:cxn modelId="{6D63DDFB-DF38-5C47-9E81-C28DCC9A625E}" type="presOf" srcId="{941D0FAF-39BF-4650-8996-DA8D926D3DC5}" destId="{D50A9634-0D30-4E92-9FE0-7053959400E2}" srcOrd="0" destOrd="0" presId="urn:microsoft.com/office/officeart/2008/layout/IncreasingCircleProcess"/>
    <dgm:cxn modelId="{A15AC426-337D-2B4D-8AEA-D03B48671431}" type="presOf" srcId="{AE724126-D347-4DEE-B635-E9827B90065B}" destId="{84EE89DA-49AC-42C9-975F-C95718BFC135}" srcOrd="0" destOrd="0" presId="urn:microsoft.com/office/officeart/2008/layout/IncreasingCircleProcess"/>
    <dgm:cxn modelId="{41D07CDC-02AD-4C8E-A474-6B33DD55EE60}" srcId="{9EF28EAE-81CF-43C4-A008-96979ED1D56C}" destId="{AE724126-D347-4DEE-B635-E9827B90065B}" srcOrd="3" destOrd="0" parTransId="{BAF60C2E-C562-4637-AF6D-A3110E726C0F}" sibTransId="{89447A6F-DBCE-410F-857D-28A05A3AC410}"/>
    <dgm:cxn modelId="{D31DF354-D9C1-0C44-886D-701FFA3B4B3B}" type="presOf" srcId="{9EF28EAE-81CF-43C4-A008-96979ED1D56C}" destId="{8996A5EA-F159-4AEF-ACC1-03296033B1EF}" srcOrd="0" destOrd="0" presId="urn:microsoft.com/office/officeart/2008/layout/IncreasingCircleProcess"/>
    <dgm:cxn modelId="{34A040E8-2ABD-40B1-B454-94189B9E497E}" srcId="{9EF28EAE-81CF-43C4-A008-96979ED1D56C}" destId="{941D0FAF-39BF-4650-8996-DA8D926D3DC5}" srcOrd="1" destOrd="0" parTransId="{F9FAB084-62A8-4E3A-97C6-365AA987B87A}" sibTransId="{22B4BB4F-39E2-4A06-823C-0F1B0834B205}"/>
    <dgm:cxn modelId="{6ADDB55F-4446-2A4D-80C9-654156C02077}" type="presOf" srcId="{7746BFE6-98D9-4760-897E-DBB0F68DCFBD}" destId="{F97A1746-0AD5-4441-92B4-84CB4FFC3BCC}" srcOrd="0" destOrd="0" presId="urn:microsoft.com/office/officeart/2008/layout/IncreasingCircleProcess"/>
    <dgm:cxn modelId="{B730F4F0-4415-4320-B9D9-6E534167641A}" srcId="{9EF28EAE-81CF-43C4-A008-96979ED1D56C}" destId="{7746BFE6-98D9-4760-897E-DBB0F68DCFBD}" srcOrd="2" destOrd="0" parTransId="{F4EB46EC-5F20-4463-BDDF-B74582BBA841}" sibTransId="{648D7E60-4D73-4202-A35D-2C49842DC80D}"/>
    <dgm:cxn modelId="{D0F456C0-582C-44BC-8A92-BC4226BD9E63}" srcId="{9EF28EAE-81CF-43C4-A008-96979ED1D56C}" destId="{14D8276C-AF35-477D-B8DA-61EFA8E4D2AE}" srcOrd="0" destOrd="0" parTransId="{C1B3DA33-BD3F-4269-BBA4-95F09566A6BF}" sibTransId="{2E48D062-5A3B-4368-8E91-E66FEE10954B}"/>
    <dgm:cxn modelId="{26CD474F-7B5B-9F47-85C1-B6C5CBD70786}" type="presParOf" srcId="{8996A5EA-F159-4AEF-ACC1-03296033B1EF}" destId="{4F3EE1D8-C280-43C2-B1EC-9E107BD419AC}" srcOrd="0" destOrd="0" presId="urn:microsoft.com/office/officeart/2008/layout/IncreasingCircleProcess"/>
    <dgm:cxn modelId="{66A59430-0998-6841-A6D0-246A08AE5BF7}" type="presParOf" srcId="{4F3EE1D8-C280-43C2-B1EC-9E107BD419AC}" destId="{A78F57A5-7F3D-489D-B2AD-DCE22440A40B}" srcOrd="0" destOrd="0" presId="urn:microsoft.com/office/officeart/2008/layout/IncreasingCircleProcess"/>
    <dgm:cxn modelId="{5BD95FD9-F1FD-A940-918D-CEF61A99D767}" type="presParOf" srcId="{4F3EE1D8-C280-43C2-B1EC-9E107BD419AC}" destId="{31AAD644-3B76-4E7A-8702-8198C0F4015E}" srcOrd="1" destOrd="0" presId="urn:microsoft.com/office/officeart/2008/layout/IncreasingCircleProcess"/>
    <dgm:cxn modelId="{6EF13B5C-B590-104E-8F87-CA7DAF719482}" type="presParOf" srcId="{4F3EE1D8-C280-43C2-B1EC-9E107BD419AC}" destId="{AD01F3FE-A2C3-48D9-9E61-CCE1C8F3D20A}" srcOrd="2" destOrd="0" presId="urn:microsoft.com/office/officeart/2008/layout/IncreasingCircleProcess"/>
    <dgm:cxn modelId="{9A43AA63-942B-B64F-BBFB-CC55AD729037}" type="presParOf" srcId="{4F3EE1D8-C280-43C2-B1EC-9E107BD419AC}" destId="{E95E8620-17AF-43CF-89A2-F5F0357D515D}" srcOrd="3" destOrd="0" presId="urn:microsoft.com/office/officeart/2008/layout/IncreasingCircleProcess"/>
    <dgm:cxn modelId="{81FE9AE1-8C07-B14D-8EBE-526F83559E08}" type="presParOf" srcId="{8996A5EA-F159-4AEF-ACC1-03296033B1EF}" destId="{8AEA1AF7-39F7-4D5A-9046-9C39062ECD1D}" srcOrd="1" destOrd="0" presId="urn:microsoft.com/office/officeart/2008/layout/IncreasingCircleProcess"/>
    <dgm:cxn modelId="{6705FE42-FC14-4A4A-A062-E51223FC6B47}" type="presParOf" srcId="{8996A5EA-F159-4AEF-ACC1-03296033B1EF}" destId="{A97EDBC3-F7B2-4F38-A906-4B0F26A39225}" srcOrd="2" destOrd="0" presId="urn:microsoft.com/office/officeart/2008/layout/IncreasingCircleProcess"/>
    <dgm:cxn modelId="{B52DA579-833A-0A4E-B380-84A085EE197B}" type="presParOf" srcId="{A97EDBC3-F7B2-4F38-A906-4B0F26A39225}" destId="{25D47DC2-93FA-4E42-A998-CFEAF54DADA8}" srcOrd="0" destOrd="0" presId="urn:microsoft.com/office/officeart/2008/layout/IncreasingCircleProcess"/>
    <dgm:cxn modelId="{77E220CF-F97C-F74C-BFD8-846805CD460C}" type="presParOf" srcId="{A97EDBC3-F7B2-4F38-A906-4B0F26A39225}" destId="{3C67B757-1E23-44E5-A5F3-6E660C1A7D27}" srcOrd="1" destOrd="0" presId="urn:microsoft.com/office/officeart/2008/layout/IncreasingCircleProcess"/>
    <dgm:cxn modelId="{66D74F31-AF39-4144-856E-FB0897B60ABA}" type="presParOf" srcId="{A97EDBC3-F7B2-4F38-A906-4B0F26A39225}" destId="{6F0ACA4C-1C30-4065-8F9E-85244C7CCA94}" srcOrd="2" destOrd="0" presId="urn:microsoft.com/office/officeart/2008/layout/IncreasingCircleProcess"/>
    <dgm:cxn modelId="{B3FB9C43-99E6-0A46-9ACA-6B3F83891494}" type="presParOf" srcId="{A97EDBC3-F7B2-4F38-A906-4B0F26A39225}" destId="{D50A9634-0D30-4E92-9FE0-7053959400E2}" srcOrd="3" destOrd="0" presId="urn:microsoft.com/office/officeart/2008/layout/IncreasingCircleProcess"/>
    <dgm:cxn modelId="{C910ACD7-E155-9C48-AD28-207B9E47F59F}" type="presParOf" srcId="{8996A5EA-F159-4AEF-ACC1-03296033B1EF}" destId="{E82009DD-F69F-4B62-8817-FCC7532DC262}" srcOrd="3" destOrd="0" presId="urn:microsoft.com/office/officeart/2008/layout/IncreasingCircleProcess"/>
    <dgm:cxn modelId="{D1B30BAD-4D01-CE4A-93FA-13E0AA57AB2C}" type="presParOf" srcId="{8996A5EA-F159-4AEF-ACC1-03296033B1EF}" destId="{5496C96D-16EE-4A1F-81BA-D255416AAA5A}" srcOrd="4" destOrd="0" presId="urn:microsoft.com/office/officeart/2008/layout/IncreasingCircleProcess"/>
    <dgm:cxn modelId="{9762535A-E48D-7F44-8CCE-1262A4897612}" type="presParOf" srcId="{5496C96D-16EE-4A1F-81BA-D255416AAA5A}" destId="{1C07A787-D357-4667-8810-7AB2E90826D6}" srcOrd="0" destOrd="0" presId="urn:microsoft.com/office/officeart/2008/layout/IncreasingCircleProcess"/>
    <dgm:cxn modelId="{25F061F5-EBFB-A244-A3BB-A9C0E817B6A2}" type="presParOf" srcId="{5496C96D-16EE-4A1F-81BA-D255416AAA5A}" destId="{95FBA1BC-FC6E-4B08-8BA7-6AA4187A994C}" srcOrd="1" destOrd="0" presId="urn:microsoft.com/office/officeart/2008/layout/IncreasingCircleProcess"/>
    <dgm:cxn modelId="{391D75C5-94D9-CB4B-8CE4-CF2C731E96A4}" type="presParOf" srcId="{5496C96D-16EE-4A1F-81BA-D255416AAA5A}" destId="{CF4DA32E-85FB-4105-8F72-C5A90F3CF966}" srcOrd="2" destOrd="0" presId="urn:microsoft.com/office/officeart/2008/layout/IncreasingCircleProcess"/>
    <dgm:cxn modelId="{474C9ED2-A350-984D-938F-6830447FA5D8}" type="presParOf" srcId="{5496C96D-16EE-4A1F-81BA-D255416AAA5A}" destId="{F97A1746-0AD5-4441-92B4-84CB4FFC3BCC}" srcOrd="3" destOrd="0" presId="urn:microsoft.com/office/officeart/2008/layout/IncreasingCircleProcess"/>
    <dgm:cxn modelId="{B1401B30-D65C-9147-8C46-E064BA6670F1}" type="presParOf" srcId="{8996A5EA-F159-4AEF-ACC1-03296033B1EF}" destId="{FC18B60F-423B-4791-978C-9DBAB06372EA}" srcOrd="5" destOrd="0" presId="urn:microsoft.com/office/officeart/2008/layout/IncreasingCircleProcess"/>
    <dgm:cxn modelId="{E39749E7-0DAC-5C41-8FD3-272865E802DB}" type="presParOf" srcId="{8996A5EA-F159-4AEF-ACC1-03296033B1EF}" destId="{D5AA1DB7-29D2-45E9-BCB0-26F9E858B78D}" srcOrd="6" destOrd="0" presId="urn:microsoft.com/office/officeart/2008/layout/IncreasingCircleProcess"/>
    <dgm:cxn modelId="{C8B1F65C-F7D7-A443-BC27-8B28D2D163CF}" type="presParOf" srcId="{D5AA1DB7-29D2-45E9-BCB0-26F9E858B78D}" destId="{A9901675-82B2-48B5-93D0-CBF7D0B00F22}" srcOrd="0" destOrd="0" presId="urn:microsoft.com/office/officeart/2008/layout/IncreasingCircleProcess"/>
    <dgm:cxn modelId="{BCC09496-DB6B-5646-BD79-CB9BD72D3E89}" type="presParOf" srcId="{D5AA1DB7-29D2-45E9-BCB0-26F9E858B78D}" destId="{A9B8619E-28BF-4878-92A2-E0B52CADFF4F}" srcOrd="1" destOrd="0" presId="urn:microsoft.com/office/officeart/2008/layout/IncreasingCircleProcess"/>
    <dgm:cxn modelId="{E77C948B-FEAA-DF4A-A72A-F04140D06572}" type="presParOf" srcId="{D5AA1DB7-29D2-45E9-BCB0-26F9E858B78D}" destId="{F6C13701-CC0A-4FD4-9048-FC7E275D361B}" srcOrd="2" destOrd="0" presId="urn:microsoft.com/office/officeart/2008/layout/IncreasingCircleProcess"/>
    <dgm:cxn modelId="{3BF641BD-6EB7-4349-BE6D-92E9E8FD3671}" type="presParOf" srcId="{D5AA1DB7-29D2-45E9-BCB0-26F9E858B78D}" destId="{84EE89DA-49AC-42C9-975F-C95718BFC135}" srcOrd="3" destOrd="0" presId="urn:microsoft.com/office/officeart/2008/layout/IncreasingCircleProcess"/>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BA48E9C5-F4D5-4623-8DF3-69F23B9977D5}">
      <dsp:nvSpPr>
        <dsp:cNvPr id="0" name=""/>
        <dsp:cNvSpPr/>
      </dsp:nvSpPr>
      <dsp:spPr>
        <a:xfrm>
          <a:off x="0" y="2125979"/>
          <a:ext cx="8001000" cy="2834640"/>
        </a:xfrm>
        <a:prstGeom prst="notchedRightArrow">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AA5D1FA-5BE2-4EED-B770-865C63E8BD43}">
      <dsp:nvSpPr>
        <dsp:cNvPr id="0" name=""/>
        <dsp:cNvSpPr/>
      </dsp:nvSpPr>
      <dsp:spPr>
        <a:xfrm>
          <a:off x="4605" y="0"/>
          <a:ext cx="1121624" cy="28346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b" anchorCtr="0">
          <a:noAutofit/>
        </a:bodyPr>
        <a:lstStyle/>
        <a:p>
          <a:pPr lvl="0" algn="ctr" defTabSz="622300">
            <a:lnSpc>
              <a:spcPct val="90000"/>
            </a:lnSpc>
            <a:spcBef>
              <a:spcPct val="0"/>
            </a:spcBef>
            <a:spcAft>
              <a:spcPct val="35000"/>
            </a:spcAft>
          </a:pPr>
          <a:r>
            <a:rPr lang="en-US" sz="1400" kern="1200" dirty="0" smtClean="0"/>
            <a:t>June 2009 : Idea forms</a:t>
          </a:r>
          <a:endParaRPr lang="en-US" sz="1400" kern="1200" dirty="0"/>
        </a:p>
      </dsp:txBody>
      <dsp:txXfrm>
        <a:off x="4605" y="0"/>
        <a:ext cx="1121624" cy="2834640"/>
      </dsp:txXfrm>
    </dsp:sp>
    <dsp:sp modelId="{6F2B7EF1-7F36-4574-AA94-4413B471D780}">
      <dsp:nvSpPr>
        <dsp:cNvPr id="0" name=""/>
        <dsp:cNvSpPr/>
      </dsp:nvSpPr>
      <dsp:spPr>
        <a:xfrm>
          <a:off x="211088" y="3188970"/>
          <a:ext cx="708660" cy="708660"/>
        </a:xfrm>
        <a:prstGeom prst="ellipse">
          <a:avLst/>
        </a:prstGeom>
        <a:solidFill>
          <a:schemeClr val="accent4">
            <a:hueOff val="0"/>
            <a:satOff val="0"/>
            <a:lumOff val="0"/>
            <a:alphaOff val="0"/>
          </a:schemeClr>
        </a:solidFill>
        <a:ln w="28575"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B685FA11-5DE3-4A7E-BA4A-51B2B856E590}">
      <dsp:nvSpPr>
        <dsp:cNvPr id="0" name=""/>
        <dsp:cNvSpPr/>
      </dsp:nvSpPr>
      <dsp:spPr>
        <a:xfrm>
          <a:off x="1182311" y="4251959"/>
          <a:ext cx="1303159" cy="28346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t" anchorCtr="0">
          <a:noAutofit/>
        </a:bodyPr>
        <a:lstStyle/>
        <a:p>
          <a:pPr lvl="0" algn="ctr" defTabSz="622300">
            <a:lnSpc>
              <a:spcPct val="90000"/>
            </a:lnSpc>
            <a:spcBef>
              <a:spcPct val="0"/>
            </a:spcBef>
            <a:spcAft>
              <a:spcPct val="35000"/>
            </a:spcAft>
          </a:pPr>
          <a:r>
            <a:rPr lang="en-US" sz="1400" kern="1200" dirty="0" smtClean="0"/>
            <a:t>September 2009 : Quit </a:t>
          </a:r>
          <a:r>
            <a:rPr lang="en-US" sz="1400" kern="1200" dirty="0" err="1" smtClean="0"/>
            <a:t>WoW</a:t>
          </a:r>
          <a:r>
            <a:rPr lang="en-US" sz="1400" kern="1200" dirty="0" smtClean="0"/>
            <a:t> to work on </a:t>
          </a:r>
          <a:r>
            <a:rPr lang="en-US" sz="1400" kern="1200" dirty="0" err="1" smtClean="0"/>
            <a:t>IActionable</a:t>
          </a:r>
          <a:endParaRPr lang="en-US" sz="1400" kern="1200" dirty="0"/>
        </a:p>
      </dsp:txBody>
      <dsp:txXfrm>
        <a:off x="1182311" y="4251959"/>
        <a:ext cx="1303159" cy="2834640"/>
      </dsp:txXfrm>
    </dsp:sp>
    <dsp:sp modelId="{42E6AB9D-6A6E-4DD3-A6AA-DCCBE354D43C}">
      <dsp:nvSpPr>
        <dsp:cNvPr id="0" name=""/>
        <dsp:cNvSpPr/>
      </dsp:nvSpPr>
      <dsp:spPr>
        <a:xfrm>
          <a:off x="1479561" y="3188970"/>
          <a:ext cx="708660" cy="708660"/>
        </a:xfrm>
        <a:prstGeom prst="ellipse">
          <a:avLst/>
        </a:prstGeom>
        <a:solidFill>
          <a:schemeClr val="accent4">
            <a:hueOff val="-183141"/>
            <a:satOff val="0"/>
            <a:lumOff val="-706"/>
            <a:alphaOff val="0"/>
          </a:schemeClr>
        </a:solidFill>
        <a:ln w="28575"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9D587A30-F390-49CD-A0B5-6675829BA153}">
      <dsp:nvSpPr>
        <dsp:cNvPr id="0" name=""/>
        <dsp:cNvSpPr/>
      </dsp:nvSpPr>
      <dsp:spPr>
        <a:xfrm>
          <a:off x="2541552" y="0"/>
          <a:ext cx="1121624" cy="28346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b" anchorCtr="0">
          <a:noAutofit/>
        </a:bodyPr>
        <a:lstStyle/>
        <a:p>
          <a:pPr lvl="0" algn="ctr" defTabSz="622300">
            <a:lnSpc>
              <a:spcPct val="90000"/>
            </a:lnSpc>
            <a:spcBef>
              <a:spcPct val="0"/>
            </a:spcBef>
            <a:spcAft>
              <a:spcPct val="35000"/>
            </a:spcAft>
          </a:pPr>
          <a:r>
            <a:rPr lang="en-US" sz="1400" kern="1200" dirty="0" smtClean="0"/>
            <a:t>December 2009 : Present at Web Startup Group</a:t>
          </a:r>
        </a:p>
      </dsp:txBody>
      <dsp:txXfrm>
        <a:off x="2541552" y="0"/>
        <a:ext cx="1121624" cy="2834640"/>
      </dsp:txXfrm>
    </dsp:sp>
    <dsp:sp modelId="{E7FA8BC6-FB38-43B8-8A94-6BF5F0608DA0}">
      <dsp:nvSpPr>
        <dsp:cNvPr id="0" name=""/>
        <dsp:cNvSpPr/>
      </dsp:nvSpPr>
      <dsp:spPr>
        <a:xfrm>
          <a:off x="2748034" y="3188970"/>
          <a:ext cx="708660" cy="708660"/>
        </a:xfrm>
        <a:prstGeom prst="ellipse">
          <a:avLst/>
        </a:prstGeom>
        <a:solidFill>
          <a:schemeClr val="accent4">
            <a:hueOff val="-366282"/>
            <a:satOff val="0"/>
            <a:lumOff val="-1412"/>
            <a:alphaOff val="0"/>
          </a:schemeClr>
        </a:solidFill>
        <a:ln w="28575"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1778D6F5-7A24-4751-9161-3F5D69BBAB33}">
      <dsp:nvSpPr>
        <dsp:cNvPr id="0" name=""/>
        <dsp:cNvSpPr/>
      </dsp:nvSpPr>
      <dsp:spPr>
        <a:xfrm>
          <a:off x="3719258" y="4251959"/>
          <a:ext cx="1121624" cy="28346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t" anchorCtr="0">
          <a:noAutofit/>
        </a:bodyPr>
        <a:lstStyle/>
        <a:p>
          <a:pPr lvl="0" algn="ctr" defTabSz="622300">
            <a:lnSpc>
              <a:spcPct val="90000"/>
            </a:lnSpc>
            <a:spcBef>
              <a:spcPct val="0"/>
            </a:spcBef>
            <a:spcAft>
              <a:spcPct val="35000"/>
            </a:spcAft>
          </a:pPr>
          <a:r>
            <a:rPr lang="en-US" sz="1400" kern="1200" dirty="0" smtClean="0"/>
            <a:t>March 2010 : Present at </a:t>
          </a:r>
          <a:r>
            <a:rPr lang="en-US" sz="1400" kern="1200" dirty="0" err="1" smtClean="0"/>
            <a:t>Launchup</a:t>
          </a:r>
          <a:endParaRPr lang="en-US" sz="1400" kern="1200" dirty="0" smtClean="0"/>
        </a:p>
      </dsp:txBody>
      <dsp:txXfrm>
        <a:off x="3719258" y="4251959"/>
        <a:ext cx="1121624" cy="2834640"/>
      </dsp:txXfrm>
    </dsp:sp>
    <dsp:sp modelId="{D356A484-EE80-40F0-9145-3EF70295E938}">
      <dsp:nvSpPr>
        <dsp:cNvPr id="0" name=""/>
        <dsp:cNvSpPr/>
      </dsp:nvSpPr>
      <dsp:spPr>
        <a:xfrm>
          <a:off x="3925740" y="3188970"/>
          <a:ext cx="708660" cy="708660"/>
        </a:xfrm>
        <a:prstGeom prst="ellipse">
          <a:avLst/>
        </a:prstGeom>
        <a:solidFill>
          <a:schemeClr val="accent4">
            <a:hueOff val="-549423"/>
            <a:satOff val="0"/>
            <a:lumOff val="-2117"/>
            <a:alphaOff val="0"/>
          </a:schemeClr>
        </a:solidFill>
        <a:ln w="28575"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2CACF05E-0F72-46E8-8C8B-9CBFAE8E2779}">
      <dsp:nvSpPr>
        <dsp:cNvPr id="0" name=""/>
        <dsp:cNvSpPr/>
      </dsp:nvSpPr>
      <dsp:spPr>
        <a:xfrm>
          <a:off x="4896963" y="0"/>
          <a:ext cx="1121624" cy="28346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b" anchorCtr="0">
          <a:noAutofit/>
        </a:bodyPr>
        <a:lstStyle/>
        <a:p>
          <a:pPr lvl="0" algn="ctr" defTabSz="622300">
            <a:lnSpc>
              <a:spcPct val="90000"/>
            </a:lnSpc>
            <a:spcBef>
              <a:spcPct val="0"/>
            </a:spcBef>
            <a:spcAft>
              <a:spcPct val="35000"/>
            </a:spcAft>
          </a:pPr>
          <a:r>
            <a:rPr lang="en-US" sz="1400" kern="1200" dirty="0" smtClean="0"/>
            <a:t>May 2010 : Quit jobs to do </a:t>
          </a:r>
          <a:r>
            <a:rPr lang="en-US" sz="1400" kern="1200" dirty="0" err="1" smtClean="0"/>
            <a:t>BoomStartup</a:t>
          </a:r>
          <a:endParaRPr lang="en-US" sz="1400" kern="1200" dirty="0" smtClean="0"/>
        </a:p>
      </dsp:txBody>
      <dsp:txXfrm>
        <a:off x="4896963" y="0"/>
        <a:ext cx="1121624" cy="2834640"/>
      </dsp:txXfrm>
    </dsp:sp>
    <dsp:sp modelId="{E61E2540-0653-4C47-AC79-56DFE032515B}">
      <dsp:nvSpPr>
        <dsp:cNvPr id="0" name=""/>
        <dsp:cNvSpPr/>
      </dsp:nvSpPr>
      <dsp:spPr>
        <a:xfrm>
          <a:off x="5103446" y="3188970"/>
          <a:ext cx="708660" cy="708660"/>
        </a:xfrm>
        <a:prstGeom prst="ellipse">
          <a:avLst/>
        </a:prstGeom>
        <a:solidFill>
          <a:schemeClr val="accent4">
            <a:hueOff val="-732564"/>
            <a:satOff val="0"/>
            <a:lumOff val="-2823"/>
            <a:alphaOff val="0"/>
          </a:schemeClr>
        </a:solidFill>
        <a:ln w="28575"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90C78D0C-7894-49AE-BB4F-A66A650BA70D}">
      <dsp:nvSpPr>
        <dsp:cNvPr id="0" name=""/>
        <dsp:cNvSpPr/>
      </dsp:nvSpPr>
      <dsp:spPr>
        <a:xfrm>
          <a:off x="5486400" y="4251959"/>
          <a:ext cx="1121624" cy="28346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t" anchorCtr="0">
          <a:noAutofit/>
        </a:bodyPr>
        <a:lstStyle/>
        <a:p>
          <a:pPr lvl="0" algn="ctr" defTabSz="622300">
            <a:lnSpc>
              <a:spcPct val="90000"/>
            </a:lnSpc>
            <a:spcBef>
              <a:spcPct val="0"/>
            </a:spcBef>
            <a:spcAft>
              <a:spcPct val="35000"/>
            </a:spcAft>
          </a:pPr>
          <a:r>
            <a:rPr lang="en-US" sz="1400" kern="1200" dirty="0" smtClean="0"/>
            <a:t>October 2010 : Raise seed round of funding</a:t>
          </a:r>
        </a:p>
      </dsp:txBody>
      <dsp:txXfrm>
        <a:off x="5486400" y="4251959"/>
        <a:ext cx="1121624" cy="2834640"/>
      </dsp:txXfrm>
    </dsp:sp>
    <dsp:sp modelId="{8D88F345-D83F-457A-B453-5C750BC647FD}">
      <dsp:nvSpPr>
        <dsp:cNvPr id="0" name=""/>
        <dsp:cNvSpPr/>
      </dsp:nvSpPr>
      <dsp:spPr>
        <a:xfrm>
          <a:off x="6281151" y="3188970"/>
          <a:ext cx="708660" cy="708660"/>
        </a:xfrm>
        <a:prstGeom prst="ellipse">
          <a:avLst/>
        </a:prstGeom>
        <a:solidFill>
          <a:schemeClr val="accent4">
            <a:hueOff val="-915705"/>
            <a:satOff val="0"/>
            <a:lumOff val="-3529"/>
            <a:alphaOff val="0"/>
          </a:schemeClr>
        </a:solidFill>
        <a:ln w="28575"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BB6BCF4A-9AC9-4FA9-9AF6-5744BB3CE5C4}">
      <dsp:nvSpPr>
        <dsp:cNvPr id="0" name=""/>
        <dsp:cNvSpPr/>
      </dsp:nvSpPr>
      <dsp:spPr>
        <a:xfrm>
          <a:off x="1331561" y="720064"/>
          <a:ext cx="3852147" cy="3852810"/>
        </a:xfrm>
        <a:prstGeom prst="ellipse">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b="1" kern="1200" dirty="0" err="1" smtClean="0"/>
            <a:t>IActionable</a:t>
          </a:r>
          <a:endParaRPr lang="en-US" sz="2800" b="1" kern="1200" dirty="0"/>
        </a:p>
      </dsp:txBody>
      <dsp:txXfrm>
        <a:off x="1331561" y="720064"/>
        <a:ext cx="3852147" cy="3852810"/>
      </dsp:txXfrm>
    </dsp:sp>
    <dsp:sp modelId="{1A547246-3283-46A4-86E9-F81B7259FC5D}">
      <dsp:nvSpPr>
        <dsp:cNvPr id="0" name=""/>
        <dsp:cNvSpPr/>
      </dsp:nvSpPr>
      <dsp:spPr>
        <a:xfrm>
          <a:off x="2683612" y="3975417"/>
          <a:ext cx="248106" cy="248081"/>
        </a:xfrm>
        <a:prstGeom prst="ellipse">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3311954-90D4-409A-88AC-7788470932A2}">
      <dsp:nvSpPr>
        <dsp:cNvPr id="0" name=""/>
        <dsp:cNvSpPr/>
      </dsp:nvSpPr>
      <dsp:spPr>
        <a:xfrm>
          <a:off x="5013161" y="2375267"/>
          <a:ext cx="248106" cy="248081"/>
        </a:xfrm>
        <a:prstGeom prst="ellipse">
          <a:avLst/>
        </a:prstGeom>
        <a:solidFill>
          <a:schemeClr val="accent3">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4C76E81-98D1-4D8B-836F-53280FB0B74D}">
      <dsp:nvSpPr>
        <dsp:cNvPr id="0" name=""/>
        <dsp:cNvSpPr/>
      </dsp:nvSpPr>
      <dsp:spPr>
        <a:xfrm>
          <a:off x="3827553" y="4239450"/>
          <a:ext cx="342172" cy="342692"/>
        </a:xfrm>
        <a:prstGeom prst="ellipse">
          <a:avLst/>
        </a:prstGeom>
        <a:solidFill>
          <a:schemeClr val="accent4">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25E715C-3FA6-4853-A42F-38B1BB5D80EC}">
      <dsp:nvSpPr>
        <dsp:cNvPr id="0" name=""/>
        <dsp:cNvSpPr/>
      </dsp:nvSpPr>
      <dsp:spPr>
        <a:xfrm>
          <a:off x="2753057" y="1472054"/>
          <a:ext cx="248106" cy="248081"/>
        </a:xfrm>
        <a:prstGeom prst="ellipse">
          <a:avLst/>
        </a:prstGeom>
        <a:solidFill>
          <a:schemeClr val="accent5">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45E5D43-DED1-49A7-8632-46877BDB29A1}">
      <dsp:nvSpPr>
        <dsp:cNvPr id="0" name=""/>
        <dsp:cNvSpPr/>
      </dsp:nvSpPr>
      <dsp:spPr>
        <a:xfrm>
          <a:off x="1972122" y="2891782"/>
          <a:ext cx="248106" cy="248081"/>
        </a:xfrm>
        <a:prstGeom prst="ellipse">
          <a:avLst/>
        </a:prstGeom>
        <a:solidFill>
          <a:schemeClr val="accent6">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65B06E7-E2CA-419C-A21B-FB9E33368094}">
      <dsp:nvSpPr>
        <dsp:cNvPr id="0" name=""/>
        <dsp:cNvSpPr/>
      </dsp:nvSpPr>
      <dsp:spPr>
        <a:xfrm>
          <a:off x="381002" y="1448681"/>
          <a:ext cx="1655697" cy="1655886"/>
        </a:xfrm>
        <a:prstGeom prst="ellipse">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kern="1200" dirty="0" err="1" smtClean="0"/>
            <a:t>OnMyMission</a:t>
          </a:r>
          <a:endParaRPr lang="en-US" sz="1200" kern="1200" dirty="0"/>
        </a:p>
      </dsp:txBody>
      <dsp:txXfrm>
        <a:off x="381002" y="1448681"/>
        <a:ext cx="1655697" cy="1655886"/>
      </dsp:txXfrm>
    </dsp:sp>
    <dsp:sp modelId="{AAB0FDE4-D14D-46ED-8571-2A619972C571}">
      <dsp:nvSpPr>
        <dsp:cNvPr id="0" name=""/>
        <dsp:cNvSpPr/>
      </dsp:nvSpPr>
      <dsp:spPr>
        <a:xfrm>
          <a:off x="3147628" y="1483056"/>
          <a:ext cx="342172" cy="342692"/>
        </a:xfrm>
        <a:prstGeom prst="ellipse">
          <a:avLst/>
        </a:prstGeom>
        <a:solidFill>
          <a:schemeClr val="accent3">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8416208-635B-45C0-AF77-964012995897}">
      <dsp:nvSpPr>
        <dsp:cNvPr id="0" name=""/>
        <dsp:cNvSpPr/>
      </dsp:nvSpPr>
      <dsp:spPr>
        <a:xfrm>
          <a:off x="893206" y="3299383"/>
          <a:ext cx="618687" cy="618827"/>
        </a:xfrm>
        <a:prstGeom prst="ellipse">
          <a:avLst/>
        </a:prstGeom>
        <a:solidFill>
          <a:schemeClr val="accent4">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63A0B3F-8631-45F4-A39D-7DCA6A03AAD3}">
      <dsp:nvSpPr>
        <dsp:cNvPr id="0" name=""/>
        <dsp:cNvSpPr/>
      </dsp:nvSpPr>
      <dsp:spPr>
        <a:xfrm>
          <a:off x="4953005" y="991487"/>
          <a:ext cx="1745100" cy="1745299"/>
        </a:xfrm>
        <a:prstGeom prst="ellipse">
          <a:avLst/>
        </a:prstGeom>
        <a:solidFill>
          <a:schemeClr val="accent5">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err="1" smtClean="0"/>
            <a:t>Socialister</a:t>
          </a:r>
          <a:endParaRPr lang="en-US" sz="1600" kern="1200" dirty="0"/>
        </a:p>
      </dsp:txBody>
      <dsp:txXfrm>
        <a:off x="4953005" y="991487"/>
        <a:ext cx="1745100" cy="1745299"/>
      </dsp:txXfrm>
    </dsp:sp>
    <dsp:sp modelId="{F8A5A760-01D3-4CDE-9492-510AE9BB2B9A}">
      <dsp:nvSpPr>
        <dsp:cNvPr id="0" name=""/>
        <dsp:cNvSpPr/>
      </dsp:nvSpPr>
      <dsp:spPr>
        <a:xfrm>
          <a:off x="4572504" y="1956665"/>
          <a:ext cx="342172" cy="342692"/>
        </a:xfrm>
        <a:prstGeom prst="ellipse">
          <a:avLst/>
        </a:prstGeom>
        <a:solidFill>
          <a:schemeClr val="accent6">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5D2A085-A8DF-4796-8973-DE962D0AE70F}">
      <dsp:nvSpPr>
        <dsp:cNvPr id="0" name=""/>
        <dsp:cNvSpPr/>
      </dsp:nvSpPr>
      <dsp:spPr>
        <a:xfrm>
          <a:off x="657726" y="4035925"/>
          <a:ext cx="248106" cy="248081"/>
        </a:xfrm>
        <a:prstGeom prst="ellipse">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05B52A1-1B66-4EA8-8420-5E006B10812B}">
      <dsp:nvSpPr>
        <dsp:cNvPr id="0" name=""/>
        <dsp:cNvSpPr/>
      </dsp:nvSpPr>
      <dsp:spPr>
        <a:xfrm>
          <a:off x="3129951" y="3682781"/>
          <a:ext cx="248106" cy="248081"/>
        </a:xfrm>
        <a:prstGeom prst="ellipse">
          <a:avLst/>
        </a:prstGeom>
        <a:solidFill>
          <a:schemeClr val="accent3">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40730E6-A87D-4F6E-BC5D-6A700E755420}">
      <dsp:nvSpPr>
        <dsp:cNvPr id="0" name=""/>
        <dsp:cNvSpPr/>
      </dsp:nvSpPr>
      <dsp:spPr>
        <a:xfrm>
          <a:off x="5719601" y="3255377"/>
          <a:ext cx="1251264" cy="1251406"/>
        </a:xfrm>
        <a:prstGeom prst="ellipse">
          <a:avLst/>
        </a:prstGeom>
        <a:solidFill>
          <a:schemeClr val="accent4">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kern="1200" dirty="0" err="1" smtClean="0"/>
            <a:t>Sideclicker</a:t>
          </a:r>
          <a:endParaRPr lang="en-US" sz="1100" kern="1200" dirty="0"/>
        </a:p>
      </dsp:txBody>
      <dsp:txXfrm>
        <a:off x="5719601" y="3255377"/>
        <a:ext cx="1251264" cy="1251406"/>
      </dsp:txXfrm>
    </dsp:sp>
    <dsp:sp modelId="{099D5E22-BDC7-411C-83C9-078D4D72BBE7}">
      <dsp:nvSpPr>
        <dsp:cNvPr id="0" name=""/>
        <dsp:cNvSpPr/>
      </dsp:nvSpPr>
      <dsp:spPr>
        <a:xfrm>
          <a:off x="5366697" y="3211922"/>
          <a:ext cx="248106" cy="248081"/>
        </a:xfrm>
        <a:prstGeom prst="ellipse">
          <a:avLst/>
        </a:prstGeom>
        <a:solidFill>
          <a:schemeClr val="accent5">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E025FE5-E2B2-4CD8-95AE-94803876A6E6}">
      <dsp:nvSpPr>
        <dsp:cNvPr id="0" name=""/>
        <dsp:cNvSpPr/>
      </dsp:nvSpPr>
      <dsp:spPr>
        <a:xfrm>
          <a:off x="1566401" y="4079171"/>
          <a:ext cx="1251264" cy="1251406"/>
        </a:xfrm>
        <a:prstGeom prst="ellipse">
          <a:avLst/>
        </a:prstGeom>
        <a:solidFill>
          <a:schemeClr val="accent6">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kern="1200" dirty="0" err="1" smtClean="0"/>
            <a:t>NetStock</a:t>
          </a:r>
          <a:endParaRPr lang="en-US" sz="1100" kern="1200" dirty="0"/>
        </a:p>
      </dsp:txBody>
      <dsp:txXfrm>
        <a:off x="1566401" y="4079171"/>
        <a:ext cx="1251264" cy="1251406"/>
      </dsp:txXfrm>
    </dsp:sp>
    <dsp:sp modelId="{D4FA7463-7F9F-4A1C-A970-5FA18D845C35}">
      <dsp:nvSpPr>
        <dsp:cNvPr id="0" name=""/>
        <dsp:cNvSpPr/>
      </dsp:nvSpPr>
      <dsp:spPr>
        <a:xfrm>
          <a:off x="3245482" y="4284006"/>
          <a:ext cx="248106" cy="248081"/>
        </a:xfrm>
        <a:prstGeom prst="ellipse">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A3327CE-FABE-4E5D-948C-1BCC5CF98B38}">
      <dsp:nvSpPr>
        <dsp:cNvPr id="0" name=""/>
        <dsp:cNvSpPr/>
      </dsp:nvSpPr>
      <dsp:spPr>
        <a:xfrm>
          <a:off x="3317248" y="267406"/>
          <a:ext cx="1559550" cy="1559728"/>
        </a:xfrm>
        <a:prstGeom prst="ellipse">
          <a:avLst/>
        </a:prstGeom>
        <a:solidFill>
          <a:schemeClr val="accent3">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kern="1200" dirty="0" smtClean="0"/>
            <a:t>Meta</a:t>
          </a:r>
          <a:r>
            <a:rPr lang="en-US" sz="1100" kern="1200" dirty="0" smtClean="0"/>
            <a:t> </a:t>
          </a:r>
          <a:r>
            <a:rPr lang="en-US" sz="1300" kern="1200" dirty="0" smtClean="0"/>
            <a:t>Conference</a:t>
          </a:r>
          <a:endParaRPr lang="en-US" sz="1300" kern="1200" dirty="0"/>
        </a:p>
      </dsp:txBody>
      <dsp:txXfrm>
        <a:off x="3317248" y="267406"/>
        <a:ext cx="1559550" cy="1559728"/>
      </dsp:txXfrm>
    </dsp:sp>
    <dsp:sp modelId="{E3939D97-9651-4B3F-80F4-43CF42E9DE55}">
      <dsp:nvSpPr>
        <dsp:cNvPr id="0" name=""/>
        <dsp:cNvSpPr/>
      </dsp:nvSpPr>
      <dsp:spPr>
        <a:xfrm>
          <a:off x="1778308" y="1433550"/>
          <a:ext cx="248106" cy="248081"/>
        </a:xfrm>
        <a:prstGeom prst="ellipse">
          <a:avLst/>
        </a:prstGeom>
        <a:solidFill>
          <a:schemeClr val="accent4">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8A475AB-5332-45CE-9A4D-BEF9DEC75706}">
      <dsp:nvSpPr>
        <dsp:cNvPr id="0" name=""/>
        <dsp:cNvSpPr/>
      </dsp:nvSpPr>
      <dsp:spPr>
        <a:xfrm>
          <a:off x="3014197" y="497770"/>
          <a:ext cx="248106" cy="248081"/>
        </a:xfrm>
        <a:prstGeom prst="ellipse">
          <a:avLst/>
        </a:prstGeom>
        <a:solidFill>
          <a:schemeClr val="accent5">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9E364364-683E-4374-B1E7-328B27893398}">
      <dsp:nvSpPr>
        <dsp:cNvPr id="0" name=""/>
        <dsp:cNvSpPr/>
      </dsp:nvSpPr>
      <dsp:spPr>
        <a:xfrm>
          <a:off x="2771775" y="1595392"/>
          <a:ext cx="1847850" cy="1847850"/>
        </a:xfrm>
        <a:prstGeom prst="ellipse">
          <a:avLst/>
        </a:prstGeom>
        <a:solidFill>
          <a:schemeClr val="accent2">
            <a:alpha val="50000"/>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CA000F48-70FC-462F-96ED-C7550EEFF96E}">
      <dsp:nvSpPr>
        <dsp:cNvPr id="0" name=""/>
        <dsp:cNvSpPr/>
      </dsp:nvSpPr>
      <dsp:spPr>
        <a:xfrm>
          <a:off x="2602726" y="507998"/>
          <a:ext cx="2143506" cy="1240699"/>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1111250">
            <a:lnSpc>
              <a:spcPct val="90000"/>
            </a:lnSpc>
            <a:spcBef>
              <a:spcPct val="0"/>
            </a:spcBef>
            <a:spcAft>
              <a:spcPct val="35000"/>
            </a:spcAft>
          </a:pPr>
          <a:r>
            <a:rPr lang="en-US" sz="2500" kern="1200" dirty="0" smtClean="0"/>
            <a:t>Collaborate</a:t>
          </a:r>
          <a:endParaRPr lang="en-US" sz="2500" kern="1200" dirty="0"/>
        </a:p>
      </dsp:txBody>
      <dsp:txXfrm>
        <a:off x="2602726" y="507998"/>
        <a:ext cx="2143506" cy="1240699"/>
      </dsp:txXfrm>
    </dsp:sp>
    <dsp:sp modelId="{FA39675E-ADE7-4141-A4D7-5EA34752C15B}">
      <dsp:nvSpPr>
        <dsp:cNvPr id="0" name=""/>
        <dsp:cNvSpPr/>
      </dsp:nvSpPr>
      <dsp:spPr>
        <a:xfrm>
          <a:off x="3474697" y="2105926"/>
          <a:ext cx="1847850" cy="1847850"/>
        </a:xfrm>
        <a:prstGeom prst="ellipse">
          <a:avLst/>
        </a:prstGeom>
        <a:solidFill>
          <a:schemeClr val="accent3">
            <a:alpha val="50000"/>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2674F988-44E8-490A-940A-AEF51F09BEC0}">
      <dsp:nvSpPr>
        <dsp:cNvPr id="0" name=""/>
        <dsp:cNvSpPr/>
      </dsp:nvSpPr>
      <dsp:spPr>
        <a:xfrm>
          <a:off x="5469636" y="1727381"/>
          <a:ext cx="1921764" cy="1346290"/>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1111250">
            <a:lnSpc>
              <a:spcPct val="90000"/>
            </a:lnSpc>
            <a:spcBef>
              <a:spcPct val="0"/>
            </a:spcBef>
            <a:spcAft>
              <a:spcPct val="35000"/>
            </a:spcAft>
          </a:pPr>
          <a:r>
            <a:rPr lang="en-US" sz="2500" kern="1200" dirty="0" smtClean="0"/>
            <a:t>Exposure</a:t>
          </a:r>
          <a:endParaRPr lang="en-US" sz="2500" kern="1200" dirty="0"/>
        </a:p>
      </dsp:txBody>
      <dsp:txXfrm>
        <a:off x="5469636" y="1727381"/>
        <a:ext cx="1921764" cy="1346290"/>
      </dsp:txXfrm>
    </dsp:sp>
    <dsp:sp modelId="{E2121B90-81CB-4DAF-809D-1A6A20BD036A}">
      <dsp:nvSpPr>
        <dsp:cNvPr id="0" name=""/>
        <dsp:cNvSpPr/>
      </dsp:nvSpPr>
      <dsp:spPr>
        <a:xfrm>
          <a:off x="3206389" y="2932707"/>
          <a:ext cx="1847850" cy="1847850"/>
        </a:xfrm>
        <a:prstGeom prst="ellipse">
          <a:avLst/>
        </a:prstGeom>
        <a:solidFill>
          <a:schemeClr val="accent4">
            <a:alpha val="50000"/>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90845FC3-829F-43C5-91B0-F799BA9BB21F}">
      <dsp:nvSpPr>
        <dsp:cNvPr id="0" name=""/>
        <dsp:cNvSpPr/>
      </dsp:nvSpPr>
      <dsp:spPr>
        <a:xfrm>
          <a:off x="5173980" y="4023995"/>
          <a:ext cx="1921764" cy="1346290"/>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1111250">
            <a:lnSpc>
              <a:spcPct val="90000"/>
            </a:lnSpc>
            <a:spcBef>
              <a:spcPct val="0"/>
            </a:spcBef>
            <a:spcAft>
              <a:spcPct val="35000"/>
            </a:spcAft>
          </a:pPr>
          <a:r>
            <a:rPr lang="en-US" sz="2500" kern="1200" dirty="0" smtClean="0"/>
            <a:t>Leads</a:t>
          </a:r>
          <a:endParaRPr lang="en-US" sz="2500" kern="1200" dirty="0"/>
        </a:p>
      </dsp:txBody>
      <dsp:txXfrm>
        <a:off x="5173980" y="4023995"/>
        <a:ext cx="1921764" cy="1346290"/>
      </dsp:txXfrm>
    </dsp:sp>
    <dsp:sp modelId="{6D654CDA-D37F-4444-BC4C-33332B7196DE}">
      <dsp:nvSpPr>
        <dsp:cNvPr id="0" name=""/>
        <dsp:cNvSpPr/>
      </dsp:nvSpPr>
      <dsp:spPr>
        <a:xfrm>
          <a:off x="2337160" y="2932707"/>
          <a:ext cx="1847850" cy="1847850"/>
        </a:xfrm>
        <a:prstGeom prst="ellipse">
          <a:avLst/>
        </a:prstGeom>
        <a:solidFill>
          <a:schemeClr val="accent5">
            <a:alpha val="50000"/>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2205A1E8-0725-454F-A277-4C8954C178AF}">
      <dsp:nvSpPr>
        <dsp:cNvPr id="0" name=""/>
        <dsp:cNvSpPr/>
      </dsp:nvSpPr>
      <dsp:spPr>
        <a:xfrm>
          <a:off x="295656" y="4023995"/>
          <a:ext cx="1921764" cy="1346290"/>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1111250">
            <a:lnSpc>
              <a:spcPct val="90000"/>
            </a:lnSpc>
            <a:spcBef>
              <a:spcPct val="0"/>
            </a:spcBef>
            <a:spcAft>
              <a:spcPct val="35000"/>
            </a:spcAft>
          </a:pPr>
          <a:r>
            <a:rPr lang="en-US" sz="2500" kern="1200" dirty="0" smtClean="0"/>
            <a:t>Refinement</a:t>
          </a:r>
          <a:endParaRPr lang="en-US" sz="2500" kern="1200" dirty="0"/>
        </a:p>
      </dsp:txBody>
      <dsp:txXfrm>
        <a:off x="295656" y="4023995"/>
        <a:ext cx="1921764" cy="1346290"/>
      </dsp:txXfrm>
    </dsp:sp>
    <dsp:sp modelId="{67AC449A-99CF-4D84-B21A-4FFF934DEE77}">
      <dsp:nvSpPr>
        <dsp:cNvPr id="0" name=""/>
        <dsp:cNvSpPr/>
      </dsp:nvSpPr>
      <dsp:spPr>
        <a:xfrm>
          <a:off x="2068852" y="2105926"/>
          <a:ext cx="1847850" cy="1847850"/>
        </a:xfrm>
        <a:prstGeom prst="ellipse">
          <a:avLst/>
        </a:prstGeom>
        <a:solidFill>
          <a:schemeClr val="accent6">
            <a:alpha val="50000"/>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AA669403-0CC6-479E-AAE8-9637814474D9}">
      <dsp:nvSpPr>
        <dsp:cNvPr id="0" name=""/>
        <dsp:cNvSpPr/>
      </dsp:nvSpPr>
      <dsp:spPr>
        <a:xfrm>
          <a:off x="0" y="1727381"/>
          <a:ext cx="1921764" cy="1346290"/>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1111250">
            <a:lnSpc>
              <a:spcPct val="90000"/>
            </a:lnSpc>
            <a:spcBef>
              <a:spcPct val="0"/>
            </a:spcBef>
            <a:spcAft>
              <a:spcPct val="35000"/>
            </a:spcAft>
          </a:pPr>
          <a:r>
            <a:rPr lang="en-US" sz="2500" kern="1200" dirty="0" smtClean="0"/>
            <a:t>Opportunity</a:t>
          </a:r>
          <a:endParaRPr lang="en-US" sz="2500" kern="1200" dirty="0"/>
        </a:p>
      </dsp:txBody>
      <dsp:txXfrm>
        <a:off x="0" y="1727381"/>
        <a:ext cx="1921764" cy="1346290"/>
      </dsp:txXfrm>
    </dsp:sp>
  </dsp:spTree>
</dsp:drawing>
</file>

<file path=ppt/diagrams/drawing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A78F57A5-7F3D-489D-B2AD-DCE22440A40B}">
      <dsp:nvSpPr>
        <dsp:cNvPr id="0" name=""/>
        <dsp:cNvSpPr/>
      </dsp:nvSpPr>
      <dsp:spPr>
        <a:xfrm>
          <a:off x="2702" y="0"/>
          <a:ext cx="506463" cy="506463"/>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1AAD644-3B76-4E7A-8702-8198C0F4015E}">
      <dsp:nvSpPr>
        <dsp:cNvPr id="0" name=""/>
        <dsp:cNvSpPr/>
      </dsp:nvSpPr>
      <dsp:spPr>
        <a:xfrm>
          <a:off x="53349" y="50646"/>
          <a:ext cx="405170" cy="405170"/>
        </a:xfrm>
        <a:prstGeom prst="chord">
          <a:avLst>
            <a:gd name="adj1" fmla="val 1800000"/>
            <a:gd name="adj2" fmla="val 9000000"/>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95E8620-17AF-43CF-89A2-F5F0357D515D}">
      <dsp:nvSpPr>
        <dsp:cNvPr id="0" name=""/>
        <dsp:cNvSpPr/>
      </dsp:nvSpPr>
      <dsp:spPr>
        <a:xfrm>
          <a:off x="614679" y="0"/>
          <a:ext cx="1498287" cy="5064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8260" tIns="48260" rIns="48260" bIns="48260" numCol="1" spcCol="1270" anchor="b" anchorCtr="0">
          <a:noAutofit/>
        </a:bodyPr>
        <a:lstStyle/>
        <a:p>
          <a:pPr lvl="0" algn="l" defTabSz="844550">
            <a:lnSpc>
              <a:spcPct val="90000"/>
            </a:lnSpc>
            <a:spcBef>
              <a:spcPct val="0"/>
            </a:spcBef>
            <a:spcAft>
              <a:spcPct val="35000"/>
            </a:spcAft>
          </a:pPr>
          <a:r>
            <a:rPr lang="en-US" sz="1900" kern="1200" dirty="0" smtClean="0"/>
            <a:t>Brainstorm</a:t>
          </a:r>
          <a:endParaRPr lang="en-US" sz="1900" kern="1200" dirty="0"/>
        </a:p>
      </dsp:txBody>
      <dsp:txXfrm>
        <a:off x="614679" y="0"/>
        <a:ext cx="1498287" cy="506463"/>
      </dsp:txXfrm>
    </dsp:sp>
    <dsp:sp modelId="{25D47DC2-93FA-4E42-A998-CFEAF54DADA8}">
      <dsp:nvSpPr>
        <dsp:cNvPr id="0" name=""/>
        <dsp:cNvSpPr/>
      </dsp:nvSpPr>
      <dsp:spPr>
        <a:xfrm>
          <a:off x="2218479" y="0"/>
          <a:ext cx="506463" cy="506463"/>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C67B757-1E23-44E5-A5F3-6E660C1A7D27}">
      <dsp:nvSpPr>
        <dsp:cNvPr id="0" name=""/>
        <dsp:cNvSpPr/>
      </dsp:nvSpPr>
      <dsp:spPr>
        <a:xfrm>
          <a:off x="2269125" y="50646"/>
          <a:ext cx="405170" cy="405170"/>
        </a:xfrm>
        <a:prstGeom prst="chord">
          <a:avLst>
            <a:gd name="adj1" fmla="val 0"/>
            <a:gd name="adj2" fmla="val 10800000"/>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50A9634-0D30-4E92-9FE0-7053959400E2}">
      <dsp:nvSpPr>
        <dsp:cNvPr id="0" name=""/>
        <dsp:cNvSpPr/>
      </dsp:nvSpPr>
      <dsp:spPr>
        <a:xfrm>
          <a:off x="2830456" y="0"/>
          <a:ext cx="1498287" cy="5064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8260" tIns="48260" rIns="48260" bIns="48260" numCol="1" spcCol="1270" anchor="b" anchorCtr="0">
          <a:noAutofit/>
        </a:bodyPr>
        <a:lstStyle/>
        <a:p>
          <a:pPr lvl="0" algn="l" defTabSz="844550">
            <a:lnSpc>
              <a:spcPct val="90000"/>
            </a:lnSpc>
            <a:spcBef>
              <a:spcPct val="0"/>
            </a:spcBef>
            <a:spcAft>
              <a:spcPct val="35000"/>
            </a:spcAft>
          </a:pPr>
          <a:r>
            <a:rPr lang="en-US" sz="1900" kern="1200" dirty="0" smtClean="0"/>
            <a:t>Prototype</a:t>
          </a:r>
          <a:endParaRPr lang="en-US" sz="1900" kern="1200" dirty="0"/>
        </a:p>
      </dsp:txBody>
      <dsp:txXfrm>
        <a:off x="2830456" y="0"/>
        <a:ext cx="1498287" cy="506463"/>
      </dsp:txXfrm>
    </dsp:sp>
    <dsp:sp modelId="{1C07A787-D357-4667-8810-7AB2E90826D6}">
      <dsp:nvSpPr>
        <dsp:cNvPr id="0" name=""/>
        <dsp:cNvSpPr/>
      </dsp:nvSpPr>
      <dsp:spPr>
        <a:xfrm>
          <a:off x="4434256" y="0"/>
          <a:ext cx="506463" cy="506463"/>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5FBA1BC-FC6E-4B08-8BA7-6AA4187A994C}">
      <dsp:nvSpPr>
        <dsp:cNvPr id="0" name=""/>
        <dsp:cNvSpPr/>
      </dsp:nvSpPr>
      <dsp:spPr>
        <a:xfrm>
          <a:off x="4484902" y="50646"/>
          <a:ext cx="405170" cy="405170"/>
        </a:xfrm>
        <a:prstGeom prst="chord">
          <a:avLst>
            <a:gd name="adj1" fmla="val 19800000"/>
            <a:gd name="adj2" fmla="val 12600000"/>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97A1746-0AD5-4441-92B4-84CB4FFC3BCC}">
      <dsp:nvSpPr>
        <dsp:cNvPr id="0" name=""/>
        <dsp:cNvSpPr/>
      </dsp:nvSpPr>
      <dsp:spPr>
        <a:xfrm>
          <a:off x="5046233" y="0"/>
          <a:ext cx="1498287" cy="5064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8260" tIns="48260" rIns="48260" bIns="48260" numCol="1" spcCol="1270" anchor="b" anchorCtr="0">
          <a:noAutofit/>
        </a:bodyPr>
        <a:lstStyle/>
        <a:p>
          <a:pPr lvl="0" algn="l" defTabSz="844550">
            <a:lnSpc>
              <a:spcPct val="90000"/>
            </a:lnSpc>
            <a:spcBef>
              <a:spcPct val="0"/>
            </a:spcBef>
            <a:spcAft>
              <a:spcPct val="35000"/>
            </a:spcAft>
          </a:pPr>
          <a:r>
            <a:rPr lang="en-US" sz="1900" kern="1200" dirty="0" smtClean="0"/>
            <a:t>Beta</a:t>
          </a:r>
          <a:endParaRPr lang="en-US" sz="1900" kern="1200" dirty="0"/>
        </a:p>
      </dsp:txBody>
      <dsp:txXfrm>
        <a:off x="5046233" y="0"/>
        <a:ext cx="1498287" cy="506463"/>
      </dsp:txXfrm>
    </dsp:sp>
    <dsp:sp modelId="{A9901675-82B2-48B5-93D0-CBF7D0B00F22}">
      <dsp:nvSpPr>
        <dsp:cNvPr id="0" name=""/>
        <dsp:cNvSpPr/>
      </dsp:nvSpPr>
      <dsp:spPr>
        <a:xfrm>
          <a:off x="6650033" y="0"/>
          <a:ext cx="506463" cy="506463"/>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9B8619E-28BF-4878-92A2-E0B52CADFF4F}">
      <dsp:nvSpPr>
        <dsp:cNvPr id="0" name=""/>
        <dsp:cNvSpPr/>
      </dsp:nvSpPr>
      <dsp:spPr>
        <a:xfrm>
          <a:off x="6700679" y="50646"/>
          <a:ext cx="405170" cy="405170"/>
        </a:xfrm>
        <a:prstGeom prst="chord">
          <a:avLst>
            <a:gd name="adj1" fmla="val 16200000"/>
            <a:gd name="adj2" fmla="val 16200000"/>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4EE89DA-49AC-42C9-975F-C95718BFC135}">
      <dsp:nvSpPr>
        <dsp:cNvPr id="0" name=""/>
        <dsp:cNvSpPr/>
      </dsp:nvSpPr>
      <dsp:spPr>
        <a:xfrm>
          <a:off x="7262010" y="0"/>
          <a:ext cx="1498287" cy="5064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8260" tIns="48260" rIns="48260" bIns="48260" numCol="1" spcCol="1270" anchor="b" anchorCtr="0">
          <a:noAutofit/>
        </a:bodyPr>
        <a:lstStyle/>
        <a:p>
          <a:pPr lvl="0" algn="l" defTabSz="844550">
            <a:lnSpc>
              <a:spcPct val="90000"/>
            </a:lnSpc>
            <a:spcBef>
              <a:spcPct val="0"/>
            </a:spcBef>
            <a:spcAft>
              <a:spcPct val="35000"/>
            </a:spcAft>
          </a:pPr>
          <a:r>
            <a:rPr lang="en-US" sz="1900" kern="1200" dirty="0" smtClean="0"/>
            <a:t>Release</a:t>
          </a:r>
          <a:endParaRPr lang="en-US" sz="1900" kern="1200" dirty="0"/>
        </a:p>
      </dsp:txBody>
      <dsp:txXfrm>
        <a:off x="7262010" y="0"/>
        <a:ext cx="1498287" cy="506463"/>
      </dsp:txXfrm>
    </dsp:sp>
  </dsp:spTree>
</dsp:drawing>
</file>

<file path=ppt/diagrams/layout1.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9/3/layout/CircleRelationship">
  <dgm:title val=""/>
  <dgm:desc val=""/>
  <dgm:catLst>
    <dgm:cat type="relationship" pri="1500"/>
  </dgm:catLst>
  <dgm:sampData>
    <dgm:dataModel>
      <dgm:ptLst>
        <dgm:pt modelId="0" type="doc"/>
        <dgm:pt modelId="10">
          <dgm:prSet phldr="1"/>
        </dgm:pt>
        <dgm:pt modelId="11">
          <dgm:prSet phldr="1"/>
        </dgm:pt>
        <dgm:pt modelId="12">
          <dgm:prSet phldr="1"/>
        </dgm:pt>
      </dgm:ptLst>
      <dgm:cxnLst>
        <dgm:cxn modelId="20" srcId="0" destId="10" srcOrd="0" destOrd="0"/>
        <dgm:cxn modelId="21" srcId="10" destId="11" srcOrd="0" destOrd="0"/>
        <dgm:cxn modelId="22" srcId="10" destId="12" srcOrd="0" destOrd="0"/>
      </dgm:cxnLst>
      <dgm:bg/>
      <dgm:whole/>
    </dgm:dataModel>
  </dgm:sampData>
  <dgm:styleData>
    <dgm:dataModel>
      <dgm:ptLst>
        <dgm:pt modelId="0" type="doc"/>
        <dgm:pt modelId="10">
          <dgm:prSet phldr="1"/>
        </dgm:pt>
        <dgm:pt modelId="11">
          <dgm:prSet phldr="1"/>
        </dgm:pt>
        <dgm:pt modelId="12">
          <dgm:prSet phldr="1"/>
        </dgm:pt>
      </dgm:ptLst>
      <dgm:cxnLst>
        <dgm:cxn modelId="20" srcId="0" destId="10" srcOrd="0" destOrd="0"/>
        <dgm:cxn modelId="21" srcId="10" destId="11" srcOrd="0" destOrd="0"/>
        <dgm:cxn modelId="22" srcId="10" destId="12" srcOrd="0" destOrd="0"/>
      </dgm:cxnLst>
      <dgm:bg/>
      <dgm:whole/>
    </dgm:dataModel>
  </dgm:styleData>
  <dgm:clrData>
    <dgm:dataModel>
      <dgm:ptLst>
        <dgm:pt modelId="0" type="doc"/>
        <dgm:pt modelId="10">
          <dgm:prSet phldr="1"/>
        </dgm:pt>
        <dgm:pt modelId="11">
          <dgm:prSet phldr="1"/>
        </dgm:pt>
        <dgm:pt modelId="12">
          <dgm:prSet phldr="1"/>
        </dgm:pt>
      </dgm:ptLst>
      <dgm:cxnLst>
        <dgm:cxn modelId="20" srcId="0" destId="10" srcOrd="0" destOrd="0"/>
        <dgm:cxn modelId="21" srcId="10" destId="11" srcOrd="0" destOrd="0"/>
        <dgm:cxn modelId="22" srcId="10" destId="12" srcOrd="0" destOrd="0"/>
      </dgm:cxnLst>
      <dgm:bg/>
      <dgm:whole/>
    </dgm:dataModel>
  </dgm:clrData>
  <dgm:layoutNode name="Name0">
    <dgm:varLst>
      <dgm:chMax val="1"/>
      <dgm:chPref val="1"/>
    </dgm:varLst>
    <dgm:shape xmlns:r="http://schemas.openxmlformats.org/officeDocument/2006/relationships" r:blip="">
      <dgm:adjLst/>
    </dgm:shape>
    <dgm:choose name="Name1">
      <dgm:if name="Name2" axis="ch ch" ptType="node node" func="cnt" op="equ" val="0">
        <dgm:alg type="composite">
          <dgm:param type="ar" val="0.98"/>
        </dgm:alg>
        <dgm:constrLst>
          <dgm:constr type="primFontSz" for="des" ptType="node" op="equ" val="65"/>
          <dgm:constr type="l" for="ch" forName="Parent" refType="w" fact="0"/>
          <dgm:constr type="t" for="ch" forName="Parent" refType="h" fact="0.039"/>
          <dgm:constr type="w" for="ch" forName="Parent" refType="w" fact="0.8734"/>
          <dgm:constr type="h" for="ch" forName="Parent" refType="h" fact="0.856"/>
          <dgm:constr type="l" for="ch" forName="Accent1" refType="w" fact="0.4984"/>
          <dgm:constr type="t" for="ch" forName="Accent1" refType="h" fact="0"/>
          <dgm:constr type="w" for="ch" forName="Accent1" refType="w" fact="0.0972"/>
          <dgm:constr type="h" for="ch" forName="Accent1" refType="h" fact="0.0952"/>
          <dgm:constr type="l" for="ch" forName="Accent2" refType="w" fact="0.2684"/>
          <dgm:constr type="t" for="ch" forName="Accent2" refType="h" fact="0.8314"/>
          <dgm:constr type="w" for="ch" forName="Accent2" refType="w" fact="0.0704"/>
          <dgm:constr type="h" for="ch" forName="Accent2" refType="h" fact="0.069"/>
          <dgm:constr type="l" for="ch" forName="Accent3" refType="w" fact="0.9296"/>
          <dgm:constr type="t" for="ch" forName="Accent3" refType="h" fact="0.3864"/>
          <dgm:constr type="w" for="ch" forName="Accent3" refType="w" fact="0.0704"/>
          <dgm:constr type="h" for="ch" forName="Accent3" refType="h" fact="0.069"/>
          <dgm:constr type="l" for="ch" forName="Accent4" refType="w" fact="0.5931"/>
          <dgm:constr type="t" for="ch" forName="Accent4" refType="h" fact="0.9048"/>
          <dgm:constr type="w" for="ch" forName="Accent4" refType="w" fact="0.0972"/>
          <dgm:constr type="h" for="ch" forName="Accent4" refType="h" fact="0.0952"/>
          <dgm:constr type="l" for="ch" forName="Accent5" refType="w" fact="0.2883"/>
          <dgm:constr type="t" for="ch" forName="Accent5" refType="h" fact="0.1353"/>
          <dgm:constr type="w" for="ch" forName="Accent5" refType="w" fact="0.0704"/>
          <dgm:constr type="h" for="ch" forName="Accent5" refType="h" fact="0.069"/>
          <dgm:constr type="l" for="ch" forName="Accent6" refType="w" fact="0.0666"/>
          <dgm:constr type="t" for="ch" forName="Accent6" refType="h" fact="0.53"/>
          <dgm:constr type="w" for="ch" forName="Accent6" refType="w" fact="0.0704"/>
          <dgm:constr type="h" for="ch" forName="Accent6" refType="h" fact="0.069"/>
        </dgm:constrLst>
      </dgm:if>
      <dgm:if name="Name3" axis="ch ch" ptType="node node" func="cnt" op="equ" val="1">
        <dgm:alg type="composite">
          <dgm:param type="ar" val="1.2476"/>
        </dgm:alg>
        <dgm:constrLst>
          <dgm:constr type="primFontSz" for="des" ptType="node" op="equ" val="65"/>
          <dgm:constr type="l" for="ch" forName="Parent" refType="w" fact="0.2145"/>
          <dgm:constr type="t" for="ch" forName="Parent" refType="h" fact="0.039"/>
          <dgm:constr type="w" for="ch" forName="Parent" refType="w" fact="0.6861"/>
          <dgm:constr type="h" for="ch" forName="Parent" refType="h" fact="0.856"/>
          <dgm:constr type="l" for="ch" forName="Accent8" refType="w" fact="0.0262"/>
          <dgm:constr type="t" for="ch" forName="Accent8" refType="h" fact="0.6434"/>
          <dgm:constr type="w" for="ch" forName="Accent8" refType="w" fact="0.138"/>
          <dgm:constr type="h" for="ch" forName="Accent8" refType="h" fact="0.1721"/>
          <dgm:constr type="l" for="ch" forName="Accent1" refType="w" fact="0.6059"/>
          <dgm:constr type="t" for="ch" forName="Accent1" refType="h" fact="0"/>
          <dgm:constr type="w" for="ch" forName="Accent1" refType="w" fact="0.0763"/>
          <dgm:constr type="h" for="ch" forName="Accent1" refType="h" fact="0.0952"/>
          <dgm:constr type="l" for="ch" forName="Accent2" refType="w" fact="0.4253"/>
          <dgm:constr type="t" for="ch" forName="Accent2" refType="h" fact="0.8314"/>
          <dgm:constr type="w" for="ch" forName="Accent2" refType="w" fact="0.0553"/>
          <dgm:constr type="h" for="ch" forName="Accent2" refType="h" fact="0.069"/>
          <dgm:constr type="l" for="ch" forName="Accent3" refType="w" fact="0.9447"/>
          <dgm:constr type="t" for="ch" forName="Accent3" refType="h" fact="0.3864"/>
          <dgm:constr type="w" for="ch" forName="Accent3" refType="w" fact="0.0553"/>
          <dgm:constr type="h" for="ch" forName="Accent3" refType="h" fact="0.069"/>
          <dgm:constr type="l" for="ch" forName="Child1" refType="w" fact="0"/>
          <dgm:constr type="t" for="ch" forName="Child1" refType="h" fact="0.1935"/>
          <dgm:constr type="w" for="ch" forName="Child1" refType="w" fact="0.2789"/>
          <dgm:constr type="h" for="ch" forName="Child1" refType="h" fact="0.3479"/>
          <dgm:constr type="l" for="ch" forName="Accent4" refType="w" fact="0.6803"/>
          <dgm:constr type="t" for="ch" forName="Accent4" refType="h" fact="0.9048"/>
          <dgm:constr type="w" for="ch" forName="Accent4" refType="w" fact="0.0763"/>
          <dgm:constr type="h" for="ch" forName="Accent4" refType="h" fact="0.0952"/>
          <dgm:constr type="l" for="ch" forName="Accent7" refType="w" fact="0.5287"/>
          <dgm:constr type="t" for="ch" forName="Accent7" refType="h" fact="0.1383"/>
          <dgm:constr type="w" for="ch" forName="Accent7" refType="w" fact="0.0763"/>
          <dgm:constr type="h" for="ch" forName="Accent7" refType="h" fact="0.0952"/>
          <dgm:constr type="l" for="ch" forName="Accent5" refType="w" fact="0.4409"/>
          <dgm:constr type="t" for="ch" forName="Accent5" refType="h" fact="0.1353"/>
          <dgm:constr type="w" for="ch" forName="Accent5" refType="w" fact="0.0553"/>
          <dgm:constr type="h" for="ch" forName="Accent5" refType="h" fact="0.069"/>
          <dgm:constr type="l" for="ch" forName="Accent6" refType="w" fact="0.2668"/>
          <dgm:constr type="t" for="ch" forName="Accent6" refType="h" fact="0.53"/>
          <dgm:constr type="w" for="ch" forName="Accent6" refType="w" fact="0.0553"/>
          <dgm:constr type="h" for="ch" forName="Accent6" refType="h" fact="0.069"/>
        </dgm:constrLst>
      </dgm:if>
      <dgm:if name="Name4" axis="ch ch" ptType="node node" func="cnt" op="equ" val="2">
        <dgm:alg type="composite">
          <dgm:param type="ar" val="1.592"/>
        </dgm:alg>
        <dgm:constrLst>
          <dgm:constr type="primFontSz" for="des" ptType="node" op="equ" val="65"/>
          <dgm:constr type="l" for="ch" forName="Parent" refType="w" fact="0.1886"/>
          <dgm:constr type="t" for="ch" forName="Parent" refType="h" fact="0.039"/>
          <dgm:constr type="w" for="ch" forName="Parent" refType="w" fact="0.5377"/>
          <dgm:constr type="h" for="ch" forName="Parent" refType="h" fact="0.856"/>
          <dgm:constr type="l" for="ch" forName="Accent8" refType="w" fact="0.0411"/>
          <dgm:constr type="t" for="ch" forName="Accent8" refType="h" fact="0.6434"/>
          <dgm:constr type="w" for="ch" forName="Accent8" refType="w" fact="0.1081"/>
          <dgm:constr type="h" for="ch" forName="Accent8" refType="h" fact="0.1721"/>
          <dgm:constr type="l" for="ch" forName="Accent1" refType="w" fact="0.4954"/>
          <dgm:constr type="t" for="ch" forName="Accent1" refType="h" fact="0"/>
          <dgm:constr type="w" for="ch" forName="Accent1" refType="w" fact="0.0598"/>
          <dgm:constr type="h" for="ch" forName="Accent1" refType="h" fact="0.0952"/>
          <dgm:constr type="l" for="ch" forName="Accent2" refType="w" fact="0.3538"/>
          <dgm:constr type="t" for="ch" forName="Accent2" refType="h" fact="0.8314"/>
          <dgm:constr type="w" for="ch" forName="Accent2" refType="w" fact="0.0433"/>
          <dgm:constr type="h" for="ch" forName="Accent2" refType="h" fact="0.069"/>
          <dgm:constr type="l" for="ch" forName="Accent3" refType="w" fact="0.7609"/>
          <dgm:constr type="t" for="ch" forName="Accent3" refType="h" fact="0.3864"/>
          <dgm:constr type="w" for="ch" forName="Accent3" refType="w" fact="0.0433"/>
          <dgm:constr type="h" for="ch" forName="Accent3" refType="h" fact="0.069"/>
          <dgm:constr type="l" for="ch" forName="Accent9" refType="w" fact="0.6839"/>
          <dgm:constr type="t" for="ch" forName="Accent9" refType="h" fact="0.27"/>
          <dgm:constr type="w" for="ch" forName="Accent9" refType="w" fact="0.0598"/>
          <dgm:constr type="h" for="ch" forName="Accent9" refType="h" fact="0.0952"/>
          <dgm:constr type="l" for="ch" forName="Child1" refType="w" fact="0.0206"/>
          <dgm:constr type="t" for="ch" forName="Child1" refType="h" fact="0.1935"/>
          <dgm:constr type="w" for="ch" forName="Child1" refType="w" fact="0.2186"/>
          <dgm:constr type="h" for="ch" forName="Child1" refType="h" fact="0.3479"/>
          <dgm:constr type="l" for="ch" forName="Child2" refType="w" fact="0.7814"/>
          <dgm:constr type="t" for="ch" forName="Child2" refType="h" fact="0.0298"/>
          <dgm:constr type="w" for="ch" forName="Child2" refType="w" fact="0.2186"/>
          <dgm:constr type="h" for="ch" forName="Child2" refType="h" fact="0.3479"/>
          <dgm:constr type="l" for="ch" forName="Accent10" refType="w" fact="0"/>
          <dgm:constr type="t" for="ch" forName="Accent10" refType="h" fact="0.8482"/>
          <dgm:constr type="w" for="ch" forName="Accent10" refType="w" fact="0.0433"/>
          <dgm:constr type="h" for="ch" forName="Accent10" refType="h" fact="0.069"/>
          <dgm:constr type="l" for="ch" forName="Accent11" refType="w" fact="0.4318"/>
          <dgm:constr type="t" for="ch" forName="Accent11" refType="h" fact="0.75"/>
          <dgm:constr type="w" for="ch" forName="Accent11" refType="w" fact="0.0433"/>
          <dgm:constr type="h" for="ch" forName="Accent11" refType="h" fact="0.069"/>
          <dgm:constr type="l" for="ch" forName="Accent7" refType="w" fact="0.4349"/>
          <dgm:constr type="t" for="ch" forName="Accent7" refType="h" fact="0.1383"/>
          <dgm:constr type="w" for="ch" forName="Accent7" refType="w" fact="0.0598"/>
          <dgm:constr type="h" for="ch" forName="Accent7" refType="h" fact="0.0952"/>
          <dgm:constr type="l" for="ch" forName="Accent5" refType="w" fact="0.3661"/>
          <dgm:constr type="t" for="ch" forName="Accent5" refType="h" fact="0.1353"/>
          <dgm:constr type="w" for="ch" forName="Accent5" refType="w" fact="0.0433"/>
          <dgm:constr type="h" for="ch" forName="Accent5" refType="h" fact="0.069"/>
          <dgm:constr type="l" for="ch" forName="Accent6" refType="w" fact="0.2296"/>
          <dgm:constr type="t" for="ch" forName="Accent6" refType="h" fact="0.53"/>
          <dgm:constr type="w" for="ch" forName="Accent6" refType="w" fact="0.0433"/>
          <dgm:constr type="h" for="ch" forName="Accent6" refType="h" fact="0.069"/>
          <dgm:constr type="l" for="ch" forName="Accent4" refType="w" fact="0.5537"/>
          <dgm:constr type="t" for="ch" forName="Accent4" refType="h" fact="0.9048"/>
          <dgm:constr type="w" for="ch" forName="Accent4" refType="w" fact="0.0598"/>
          <dgm:constr type="h" for="ch" forName="Accent4" refType="h" fact="0.0952"/>
        </dgm:constrLst>
      </dgm:if>
      <dgm:if name="Name5" axis="ch ch" ptType="node node" func="cnt" op="equ" val="3">
        <dgm:alg type="composite">
          <dgm:param type="ar" val="1.7557"/>
        </dgm:alg>
        <dgm:constrLst>
          <dgm:constr type="primFontSz" for="des" ptType="node" op="equ" val="65"/>
          <dgm:constr type="l" for="ch" forName="Parent" refType="w" fact="0.171"/>
          <dgm:constr type="t" for="ch" forName="Parent" refType="h" fact="0.039"/>
          <dgm:constr type="w" for="ch" forName="Parent" refType="w" fact="0.4875"/>
          <dgm:constr type="h" for="ch" forName="Parent" refType="h" fact="0.856"/>
          <dgm:constr type="l" for="ch" forName="Accent8" refType="w" fact="0.0373"/>
          <dgm:constr type="t" for="ch" forName="Accent8" refType="h" fact="0.6434"/>
          <dgm:constr type="w" for="ch" forName="Accent8" refType="w" fact="0.098"/>
          <dgm:constr type="h" for="ch" forName="Accent8" refType="h" fact="0.1721"/>
          <dgm:constr type="l" for="ch" forName="Accent1" refType="w" fact="0.4492"/>
          <dgm:constr type="t" for="ch" forName="Accent1" refType="h" fact="0"/>
          <dgm:constr type="w" for="ch" forName="Accent1" refType="w" fact="0.0542"/>
          <dgm:constr type="h" for="ch" forName="Accent1" refType="h" fact="0.0952"/>
          <dgm:constr type="l" for="ch" forName="Accent2" refType="w" fact="0.3209"/>
          <dgm:constr type="t" for="ch" forName="Accent2" refType="h" fact="0.8314"/>
          <dgm:constr type="w" for="ch" forName="Accent2" refType="w" fact="0.0393"/>
          <dgm:constr type="h" for="ch" forName="Accent2" refType="h" fact="0.069"/>
          <dgm:constr type="l" for="ch" forName="Accent3" refType="w" fact="0.6899"/>
          <dgm:constr type="t" for="ch" forName="Accent3" refType="h" fact="0.3864"/>
          <dgm:constr type="w" for="ch" forName="Accent3" refType="w" fact="0.0393"/>
          <dgm:constr type="h" for="ch" forName="Accent3" refType="h" fact="0.069"/>
          <dgm:constr type="l" for="ch" forName="Accent9" refType="w" fact="0.6201"/>
          <dgm:constr type="t" for="ch" forName="Accent9" refType="h" fact="0.27"/>
          <dgm:constr type="w" for="ch" forName="Accent9" refType="w" fact="0.0542"/>
          <dgm:constr type="h" for="ch" forName="Accent9" refType="h" fact="0.0952"/>
          <dgm:constr type="l" for="ch" forName="Child1" refType="w" fact="0.0186"/>
          <dgm:constr type="t" for="ch" forName="Child1" refType="h" fact="0.1935"/>
          <dgm:constr type="w" for="ch" forName="Child1" refType="w" fact="0.1982"/>
          <dgm:constr type="h" for="ch" forName="Child1" refType="h" fact="0.3479"/>
          <dgm:constr type="l" for="ch" forName="Child2" refType="w" fact="0.7086"/>
          <dgm:constr type="t" for="ch" forName="Child2" refType="h" fact="0.0298"/>
          <dgm:constr type="w" for="ch" forName="Child2" refType="w" fact="0.1982"/>
          <dgm:constr type="h" for="ch" forName="Child2" refType="h" fact="0.3479"/>
          <dgm:constr type="l" for="ch" forName="Child3" refType="w" fact="0.8018"/>
          <dgm:constr type="t" for="ch" forName="Child3" refType="h" fact="0.6312"/>
          <dgm:constr type="w" for="ch" forName="Child3" refType="w" fact="0.1982"/>
          <dgm:constr type="h" for="ch" forName="Child3" refType="h" fact="0.3479"/>
          <dgm:constr type="l" for="ch" forName="Accent12" refType="w" fact="0.7459"/>
          <dgm:constr type="t" for="ch" forName="Accent12" refType="h" fact="0.619"/>
          <dgm:constr type="w" for="ch" forName="Accent12" refType="w" fact="0.0393"/>
          <dgm:constr type="h" for="ch" forName="Accent12" refType="h" fact="0.069"/>
          <dgm:constr type="l" for="ch" forName="Accent4" refType="w" fact="0.5021"/>
          <dgm:constr type="t" for="ch" forName="Accent4" refType="h" fact="0.9048"/>
          <dgm:constr type="w" for="ch" forName="Accent4" refType="w" fact="0.0542"/>
          <dgm:constr type="h" for="ch" forName="Accent4" refType="h" fact="0.0952"/>
          <dgm:constr type="l" for="ch" forName="Accent10" refType="w" fact="0"/>
          <dgm:constr type="t" for="ch" forName="Accent10" refType="h" fact="0.8482"/>
          <dgm:constr type="w" for="ch" forName="Accent10" refType="w" fact="0.0393"/>
          <dgm:constr type="h" for="ch" forName="Accent10" refType="h" fact="0.069"/>
          <dgm:constr type="l" for="ch" forName="Accent11" refType="w" fact="0.3916"/>
          <dgm:constr type="t" for="ch" forName="Accent11" refType="h" fact="0.75"/>
          <dgm:constr type="w" for="ch" forName="Accent11" refType="w" fact="0.0393"/>
          <dgm:constr type="h" for="ch" forName="Accent11" refType="h" fact="0.069"/>
          <dgm:constr type="l" for="ch" forName="Accent7" refType="w" fact="0.3944"/>
          <dgm:constr type="t" for="ch" forName="Accent7" refType="h" fact="0.1383"/>
          <dgm:constr type="w" for="ch" forName="Accent7" refType="w" fact="0.0542"/>
          <dgm:constr type="h" for="ch" forName="Accent7" refType="h" fact="0.0952"/>
          <dgm:constr type="l" for="ch" forName="Accent5" refType="w" fact="0.3319"/>
          <dgm:constr type="t" for="ch" forName="Accent5" refType="h" fact="0.1353"/>
          <dgm:constr type="w" for="ch" forName="Accent5" refType="w" fact="0.0393"/>
          <dgm:constr type="h" for="ch" forName="Accent5" refType="h" fact="0.069"/>
          <dgm:constr type="l" for="ch" forName="Accent6" refType="w" fact="0.2082"/>
          <dgm:constr type="t" for="ch" forName="Accent6" refType="h" fact="0.53"/>
          <dgm:constr type="w" for="ch" forName="Accent6" refType="w" fact="0.0393"/>
          <dgm:constr type="h" for="ch" forName="Accent6" refType="h" fact="0.069"/>
        </dgm:constrLst>
      </dgm:if>
      <dgm:if name="Name6" axis="ch ch" ptType="node node" func="cnt" op="equ" val="4">
        <dgm:alg type="composite">
          <dgm:param type="ar" val="1.3749"/>
        </dgm:alg>
        <dgm:constrLst>
          <dgm:constr type="primFontSz" for="des" ptType="node" op="equ" val="65"/>
          <dgm:constr type="l" for="ch" forName="Parent" refType="w" fact="0.171"/>
          <dgm:constr type="t" for="ch" forName="Parent" refType="h" fact="0.0306"/>
          <dgm:constr type="w" for="ch" forName="Parent" refType="w" fact="0.4875"/>
          <dgm:constr type="h" for="ch" forName="Parent" refType="h" fact="0.6703"/>
          <dgm:constr type="l" for="ch" forName="Accent8" refType="w" fact="0.0373"/>
          <dgm:constr type="t" for="ch" forName="Accent8" refType="h" fact="0.5038"/>
          <dgm:constr type="w" for="ch" forName="Accent8" refType="w" fact="0.098"/>
          <dgm:constr type="h" for="ch" forName="Accent8" refType="h" fact="0.1348"/>
          <dgm:constr type="l" for="ch" forName="Accent1" refType="w" fact="0.4492"/>
          <dgm:constr type="t" for="ch" forName="Accent1" refType="h" fact="0"/>
          <dgm:constr type="w" for="ch" forName="Accent1" refType="w" fact="0.0542"/>
          <dgm:constr type="h" for="ch" forName="Accent1" refType="h" fact="0.0746"/>
          <dgm:constr type="l" for="ch" forName="Accent2" refType="w" fact="0.3209"/>
          <dgm:constr type="t" for="ch" forName="Accent2" refType="h" fact="0.6511"/>
          <dgm:constr type="w" for="ch" forName="Accent2" refType="w" fact="0.0393"/>
          <dgm:constr type="h" for="ch" forName="Accent2" refType="h" fact="0.054"/>
          <dgm:constr type="l" for="ch" forName="Accent3" refType="w" fact="0.6899"/>
          <dgm:constr type="t" for="ch" forName="Accent3" refType="h" fact="0.3026"/>
          <dgm:constr type="w" for="ch" forName="Accent3" refType="w" fact="0.0393"/>
          <dgm:constr type="h" for="ch" forName="Accent3" refType="h" fact="0.054"/>
          <dgm:constr type="l" for="ch" forName="Accent9" refType="w" fact="0.6201"/>
          <dgm:constr type="t" for="ch" forName="Accent9" refType="h" fact="0.2115"/>
          <dgm:constr type="w" for="ch" forName="Accent9" refType="w" fact="0.0542"/>
          <dgm:constr type="h" for="ch" forName="Accent9" refType="h" fact="0.0746"/>
          <dgm:constr type="l" for="ch" forName="Child1" refType="w" fact="0.0186"/>
          <dgm:constr type="t" for="ch" forName="Child1" refType="h" fact="0.1515"/>
          <dgm:constr type="w" for="ch" forName="Child1" refType="w" fact="0.1982"/>
          <dgm:constr type="h" for="ch" forName="Child1" refType="h" fact="0.2725"/>
          <dgm:constr type="l" for="ch" forName="Child2" refType="w" fact="0.7086"/>
          <dgm:constr type="t" for="ch" forName="Child2" refType="h" fact="0.0233"/>
          <dgm:constr type="w" for="ch" forName="Child2" refType="w" fact="0.1982"/>
          <dgm:constr type="h" for="ch" forName="Child2" refType="h" fact="0.2725"/>
          <dgm:constr type="l" for="ch" forName="Child3" refType="w" fact="0.8018"/>
          <dgm:constr type="t" for="ch" forName="Child3" refType="h" fact="0.4943"/>
          <dgm:constr type="w" for="ch" forName="Child3" refType="w" fact="0.1982"/>
          <dgm:constr type="h" for="ch" forName="Child3" refType="h" fact="0.2725"/>
          <dgm:constr type="l" for="ch" forName="Accent12" refType="w" fact="0.7459"/>
          <dgm:constr type="t" for="ch" forName="Accent12" refType="h" fact="0.4848"/>
          <dgm:constr type="w" for="ch" forName="Accent12" refType="w" fact="0.0393"/>
          <dgm:constr type="h" for="ch" forName="Accent12" refType="h" fact="0.054"/>
          <dgm:constr type="l" for="ch" forName="Accent4" refType="w" fact="0.5021"/>
          <dgm:constr type="t" for="ch" forName="Accent4" refType="h" fact="0.7085"/>
          <dgm:constr type="w" for="ch" forName="Accent4" refType="w" fact="0.0542"/>
          <dgm:constr type="h" for="ch" forName="Accent4" refType="h" fact="0.0746"/>
          <dgm:constr type="l" for="ch" forName="Accent10" refType="w" fact="0"/>
          <dgm:constr type="t" for="ch" forName="Accent10" refType="h" fact="0.6642"/>
          <dgm:constr type="w" for="ch" forName="Accent10" refType="w" fact="0.0393"/>
          <dgm:constr type="h" for="ch" forName="Accent10" refType="h" fact="0.054"/>
          <dgm:constr type="l" for="ch" forName="Accent11" refType="w" fact="0.3916"/>
          <dgm:constr type="t" for="ch" forName="Accent11" refType="h" fact="0.5873"/>
          <dgm:constr type="w" for="ch" forName="Accent11" refType="w" fact="0.0393"/>
          <dgm:constr type="h" for="ch" forName="Accent11" refType="h" fact="0.054"/>
          <dgm:constr type="l" for="ch" forName="Accent7" refType="w" fact="0.3944"/>
          <dgm:constr type="t" for="ch" forName="Accent7" refType="h" fact="0.1083"/>
          <dgm:constr type="w" for="ch" forName="Accent7" refType="w" fact="0.0542"/>
          <dgm:constr type="h" for="ch" forName="Accent7" refType="h" fact="0.0746"/>
          <dgm:constr type="l" for="ch" forName="Accent5" refType="w" fact="0.3319"/>
          <dgm:constr type="t" for="ch" forName="Accent5" refType="h" fact="0.1059"/>
          <dgm:constr type="w" for="ch" forName="Accent5" refType="w" fact="0.0393"/>
          <dgm:constr type="h" for="ch" forName="Accent5" refType="h" fact="0.054"/>
          <dgm:constr type="l" for="ch" forName="Accent6" refType="w" fact="0.2082"/>
          <dgm:constr type="t" for="ch" forName="Accent6" refType="h" fact="0.4151"/>
          <dgm:constr type="w" for="ch" forName="Accent6" refType="w" fact="0.0393"/>
          <dgm:constr type="h" for="ch" forName="Accent6" refType="h" fact="0.054"/>
          <dgm:constr type="l" for="ch" forName="Child4" refType="w" fact="0.2329"/>
          <dgm:constr type="t" for="ch" forName="Child4" refType="h" fact="0.7275"/>
          <dgm:constr type="w" for="ch" forName="Child4" refType="w" fact="0.1982"/>
          <dgm:constr type="h" for="ch" forName="Child4" refType="h" fact="0.2725"/>
          <dgm:constr type="l" for="ch" forName="Accent13" refType="w" fact="0.4099"/>
          <dgm:constr type="t" for="ch" forName="Accent13" refType="h" fact="0.7183"/>
          <dgm:constr type="w" for="ch" forName="Accent13" refType="w" fact="0.0393"/>
          <dgm:constr type="h" for="ch" forName="Accent13" refType="h" fact="0.054"/>
        </dgm:constrLst>
      </dgm:if>
      <dgm:else name="Name7">
        <dgm:alg type="composite">
          <dgm:param type="ar" val="1.1477"/>
        </dgm:alg>
        <dgm:constrLst>
          <dgm:constr type="primFontSz" for="des" ptType="node" op="equ" val="65"/>
          <dgm:constr type="l" for="ch" forName="Parent" refType="w" fact="0.171"/>
          <dgm:constr type="t" for="ch" forName="Parent" refType="h" fact="0.1907"/>
          <dgm:constr type="w" for="ch" forName="Parent" refType="w" fact="0.4875"/>
          <dgm:constr type="h" for="ch" forName="Parent" refType="h" fact="0.5596"/>
          <dgm:constr type="l" for="ch" forName="Accent8" refType="w" fact="0.0373"/>
          <dgm:constr type="t" for="ch" forName="Accent8" refType="h" fact="0.5858"/>
          <dgm:constr type="w" for="ch" forName="Accent8" refType="w" fact="0.098"/>
          <dgm:constr type="h" for="ch" forName="Accent8" refType="h" fact="0.1125"/>
          <dgm:constr type="l" for="ch" forName="Accent1" refType="w" fact="0.4492"/>
          <dgm:constr type="t" for="ch" forName="Accent1" refType="h" fact="0.1652"/>
          <dgm:constr type="w" for="ch" forName="Accent1" refType="w" fact="0.0542"/>
          <dgm:constr type="h" for="ch" forName="Accent1" refType="h" fact="0.0623"/>
          <dgm:constr type="l" for="ch" forName="Accent2" refType="w" fact="0.3209"/>
          <dgm:constr type="t" for="ch" forName="Accent2" refType="h" fact="0.7087"/>
          <dgm:constr type="w" for="ch" forName="Accent2" refType="w" fact="0.0393"/>
          <dgm:constr type="h" for="ch" forName="Accent2" refType="h" fact="0.0451"/>
          <dgm:constr type="l" for="ch" forName="Accent3" refType="w" fact="0.6899"/>
          <dgm:constr type="t" for="ch" forName="Accent3" refType="h" fact="0.4178"/>
          <dgm:constr type="w" for="ch" forName="Accent3" refType="w" fact="0.0393"/>
          <dgm:constr type="h" for="ch" forName="Accent3" refType="h" fact="0.0451"/>
          <dgm:constr type="l" for="ch" forName="Accent9" refType="w" fact="0.6201"/>
          <dgm:constr type="t" for="ch" forName="Accent9" refType="h" fact="0.3417"/>
          <dgm:constr type="w" for="ch" forName="Accent9" refType="w" fact="0.0542"/>
          <dgm:constr type="h" for="ch" forName="Accent9" refType="h" fact="0.0623"/>
          <dgm:constr type="l" for="ch" forName="Child1" refType="w" fact="0.0186"/>
          <dgm:constr type="t" for="ch" forName="Child1" refType="h" fact="0.2917"/>
          <dgm:constr type="w" for="ch" forName="Child1" refType="w" fact="0.1982"/>
          <dgm:constr type="h" for="ch" forName="Child1" refType="h" fact="0.2275"/>
          <dgm:constr type="l" for="ch" forName="Child2" refType="w" fact="0.7086"/>
          <dgm:constr type="t" for="ch" forName="Child2" refType="h" fact="0.1847"/>
          <dgm:constr type="w" for="ch" forName="Child2" refType="w" fact="0.1982"/>
          <dgm:constr type="h" for="ch" forName="Child2" refType="h" fact="0.2275"/>
          <dgm:constr type="l" for="ch" forName="Child3" refType="w" fact="0.8018"/>
          <dgm:constr type="t" for="ch" forName="Child3" refType="h" fact="0.5778"/>
          <dgm:constr type="w" for="ch" forName="Child3" refType="w" fact="0.1982"/>
          <dgm:constr type="h" for="ch" forName="Child3" refType="h" fact="0.2275"/>
          <dgm:constr type="l" for="ch" forName="Accent12" refType="w" fact="0.7459"/>
          <dgm:constr type="t" for="ch" forName="Accent12" refType="h" fact="0.5699"/>
          <dgm:constr type="w" for="ch" forName="Accent12" refType="w" fact="0.0393"/>
          <dgm:constr type="h" for="ch" forName="Accent12" refType="h" fact="0.0451"/>
          <dgm:constr type="l" for="ch" forName="Accent4" refType="w" fact="0.5021"/>
          <dgm:constr type="t" for="ch" forName="Accent4" refType="h" fact="0.7567"/>
          <dgm:constr type="w" for="ch" forName="Accent4" refType="w" fact="0.0542"/>
          <dgm:constr type="h" for="ch" forName="Accent4" refType="h" fact="0.0623"/>
          <dgm:constr type="l" for="ch" forName="Accent10" refType="w" fact="0"/>
          <dgm:constr type="t" for="ch" forName="Accent10" refType="h" fact="0.7197"/>
          <dgm:constr type="w" for="ch" forName="Accent10" refType="w" fact="0.0393"/>
          <dgm:constr type="h" for="ch" forName="Accent10" refType="h" fact="0.0451"/>
          <dgm:constr type="l" for="ch" forName="Accent11" refType="w" fact="0.3916"/>
          <dgm:constr type="t" for="ch" forName="Accent11" refType="h" fact="0.6555"/>
          <dgm:constr type="w" for="ch" forName="Accent11" refType="w" fact="0.0393"/>
          <dgm:constr type="h" for="ch" forName="Accent11" refType="h" fact="0.0451"/>
          <dgm:constr type="l" for="ch" forName="Accent7" refType="w" fact="0.3944"/>
          <dgm:constr type="t" for="ch" forName="Accent7" refType="h" fact="0.2556"/>
          <dgm:constr type="w" for="ch" forName="Accent7" refType="w" fact="0.0542"/>
          <dgm:constr type="h" for="ch" forName="Accent7" refType="h" fact="0.0623"/>
          <dgm:constr type="l" for="ch" forName="Accent5" refType="w" fact="0.3319"/>
          <dgm:constr type="t" for="ch" forName="Accent5" refType="h" fact="0.2536"/>
          <dgm:constr type="w" for="ch" forName="Accent5" refType="w" fact="0.0393"/>
          <dgm:constr type="h" for="ch" forName="Accent5" refType="h" fact="0.0451"/>
          <dgm:constr type="l" for="ch" forName="Accent6" refType="w" fact="0.2082"/>
          <dgm:constr type="t" for="ch" forName="Accent6" refType="h" fact="0.5117"/>
          <dgm:constr type="w" for="ch" forName="Accent6" refType="w" fact="0.0393"/>
          <dgm:constr type="h" for="ch" forName="Accent6" refType="h" fact="0.0451"/>
          <dgm:constr type="l" for="ch" forName="Child5" refType="w" fact="0.4219"/>
          <dgm:constr type="t" for="ch" forName="Child5" refType="h" fact="0"/>
          <dgm:constr type="w" for="ch" forName="Child5" refType="w" fact="0.1982"/>
          <dgm:constr type="h" for="ch" forName="Child5" refType="h" fact="0.2275"/>
          <dgm:constr type="l" for="ch" forName="Child4" refType="w" fact="0.2329"/>
          <dgm:constr type="t" for="ch" forName="Child4" refType="h" fact="0.7725"/>
          <dgm:constr type="w" for="ch" forName="Child4" refType="w" fact="0.1982"/>
          <dgm:constr type="h" for="ch" forName="Child4" refType="h" fact="0.2275"/>
          <dgm:constr type="l" for="ch" forName="Accent15" refType="w" fact="0.1775"/>
          <dgm:constr type="t" for="ch" forName="Accent15" refType="h" fact="0.2466"/>
          <dgm:constr type="w" for="ch" forName="Accent15" refType="w" fact="0.0393"/>
          <dgm:constr type="h" for="ch" forName="Accent15" refType="h" fact="0.0451"/>
          <dgm:constr type="l" for="ch" forName="Accent16" refType="w" fact="0.6351"/>
          <dgm:constr type="t" for="ch" forName="Accent16" refType="h" fact="0.056"/>
          <dgm:constr type="w" for="ch" forName="Accent16" refType="w" fact="0.0393"/>
          <dgm:constr type="h" for="ch" forName="Accent16" refType="h" fact="0.0451"/>
          <dgm:constr type="l" for="ch" forName="Accent13" refType="w" fact="0.4099"/>
          <dgm:constr type="t" for="ch" forName="Accent13" refType="h" fact="0.7648"/>
          <dgm:constr type="w" for="ch" forName="Accent13" refType="w" fact="0.0393"/>
          <dgm:constr type="h" for="ch" forName="Accent13" refType="h" fact="0.0451"/>
        </dgm:constrLst>
      </dgm:else>
    </dgm:choose>
    <dgm:forEach name="wrapper" axis="self" ptType="parTrans">
      <dgm:forEach name="accentRepeat1" axis="self">
        <dgm:layoutNode name="AccentHold1" styleLbl="node1">
          <dgm:alg type="sp"/>
          <dgm:shape xmlns:r="http://schemas.openxmlformats.org/officeDocument/2006/relationships" type="ellipse" r:blip="">
            <dgm:adjLst/>
          </dgm:shape>
          <dgm:presOf/>
        </dgm:layoutNode>
      </dgm:forEach>
      <dgm:forEach name="accentRepeat2" axis="self">
        <dgm:layoutNode name="AccentHold2" styleLbl="node1">
          <dgm:alg type="sp"/>
          <dgm:shape xmlns:r="http://schemas.openxmlformats.org/officeDocument/2006/relationships" type="ellipse" r:blip="">
            <dgm:adjLst/>
          </dgm:shape>
          <dgm:presOf/>
        </dgm:layoutNode>
      </dgm:forEach>
      <dgm:forEach name="accentRepeat3" axis="self">
        <dgm:layoutNode name="AccentHold3" styleLbl="node1">
          <dgm:alg type="sp"/>
          <dgm:shape xmlns:r="http://schemas.openxmlformats.org/officeDocument/2006/relationships" type="ellipse" r:blip="">
            <dgm:adjLst/>
          </dgm:shape>
          <dgm:presOf/>
        </dgm:layoutNode>
      </dgm:forEach>
    </dgm:forEach>
    <dgm:forEach name="Name8" axis="ch" ptType="node" cnt="1">
      <dgm:layoutNode name="Parent" styleLbl="node0">
        <dgm:varLst>
          <dgm:chMax val="5"/>
          <dgm:chPref val="5"/>
        </dgm:varLst>
        <dgm:alg type="tx"/>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ch" ptType="node" func="cnt" op="lte" val="4">
          <dgm:layoutNode name="Accent1" styleLbl="node1">
            <dgm:alg type="sp"/>
            <dgm:shape xmlns:r="http://schemas.openxmlformats.org/officeDocument/2006/relationships" type="ellipse" r:blip="">
              <dgm:adjLst/>
            </dgm:shape>
            <dgm:presOf/>
            <dgm:constrLst/>
          </dgm:layoutNode>
        </dgm:if>
        <dgm:else name="Name11"/>
      </dgm:choose>
      <dgm:layoutNode name="Accent2" styleLbl="node1">
        <dgm:alg type="sp"/>
        <dgm:shape xmlns:r="http://schemas.openxmlformats.org/officeDocument/2006/relationships" type="ellipse" r:blip="">
          <dgm:adjLst/>
        </dgm:shape>
        <dgm:presOf/>
        <dgm:constrLst/>
      </dgm:layoutNode>
      <dgm:layoutNode name="Accent3" styleLbl="node1">
        <dgm:alg type="sp"/>
        <dgm:shape xmlns:r="http://schemas.openxmlformats.org/officeDocument/2006/relationships" type="ellipse" r:blip="">
          <dgm:adjLst/>
        </dgm:shape>
        <dgm:presOf/>
        <dgm:constrLst/>
      </dgm:layoutNode>
      <dgm:layoutNode name="Accent4" styleLbl="node1">
        <dgm:alg type="sp"/>
        <dgm:shape xmlns:r="http://schemas.openxmlformats.org/officeDocument/2006/relationships" type="ellipse" r:blip="">
          <dgm:adjLst/>
        </dgm:shape>
        <dgm:presOf/>
        <dgm:constrLst/>
      </dgm:layoutNode>
      <dgm:layoutNode name="Accent5" styleLbl="node1">
        <dgm:alg type="sp"/>
        <dgm:shape xmlns:r="http://schemas.openxmlformats.org/officeDocument/2006/relationships" type="ellipse" r:blip="">
          <dgm:adjLst/>
        </dgm:shape>
        <dgm:presOf/>
        <dgm:constrLst/>
      </dgm:layoutNode>
      <dgm:layoutNode name="Accent6" styleLbl="node1">
        <dgm:alg type="sp"/>
        <dgm:shape xmlns:r="http://schemas.openxmlformats.org/officeDocument/2006/relationships" type="ellipse" r:blip="">
          <dgm:adjLst/>
        </dgm:shape>
        <dgm:presOf/>
        <dgm:constrLst/>
      </dgm:layoutNode>
    </dgm:forEach>
    <dgm:forEach name="Name12" axis="ch ch" ptType="node node" st="1 1" cnt="1 1">
      <dgm:layoutNode name="Child1"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7">
        <dgm:alg type="sp"/>
        <dgm:shape xmlns:r="http://schemas.openxmlformats.org/officeDocument/2006/relationships" r:blip="">
          <dgm:adjLst/>
        </dgm:shape>
        <dgm:presOf/>
        <dgm:constrLst/>
        <dgm:forEach name="Name13" ref="accentRepeat1"/>
      </dgm:layoutNode>
      <dgm:layoutNode name="Accent8">
        <dgm:alg type="sp"/>
        <dgm:shape xmlns:r="http://schemas.openxmlformats.org/officeDocument/2006/relationships" r:blip="">
          <dgm:adjLst/>
        </dgm:shape>
        <dgm:presOf/>
        <dgm:constrLst/>
        <dgm:forEach name="Name14" ref="accentRepeat2"/>
      </dgm:layoutNode>
    </dgm:forEach>
    <dgm:forEach name="Name15" axis="ch ch" ptType="node node" st="1 2" cnt="1 1">
      <dgm:layoutNode name="Child2"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9">
        <dgm:alg type="sp"/>
        <dgm:shape xmlns:r="http://schemas.openxmlformats.org/officeDocument/2006/relationships" r:blip="">
          <dgm:adjLst/>
        </dgm:shape>
        <dgm:presOf/>
        <dgm:constrLst/>
        <dgm:forEach name="Name16" ref="accentRepeat1"/>
      </dgm:layoutNode>
      <dgm:layoutNode name="Accent10">
        <dgm:alg type="sp"/>
        <dgm:shape xmlns:r="http://schemas.openxmlformats.org/officeDocument/2006/relationships" r:blip="">
          <dgm:adjLst/>
        </dgm:shape>
        <dgm:presOf/>
        <dgm:constrLst/>
        <dgm:forEach name="Name17" ref="accentRepeat2"/>
      </dgm:layoutNode>
      <dgm:layoutNode name="Accent11">
        <dgm:alg type="sp"/>
        <dgm:shape xmlns:r="http://schemas.openxmlformats.org/officeDocument/2006/relationships" r:blip="">
          <dgm:adjLst/>
        </dgm:shape>
        <dgm:presOf/>
        <dgm:constrLst/>
        <dgm:forEach name="Name18" ref="accentRepeat3"/>
      </dgm:layoutNode>
    </dgm:forEach>
    <dgm:forEach name="Name19" axis="ch ch" ptType="node node" st="1 3" cnt="1 1">
      <dgm:layoutNode name="Child3"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12">
        <dgm:alg type="sp"/>
        <dgm:shape xmlns:r="http://schemas.openxmlformats.org/officeDocument/2006/relationships" r:blip="">
          <dgm:adjLst/>
        </dgm:shape>
        <dgm:presOf/>
        <dgm:constrLst/>
        <dgm:forEach name="Name20" ref="accentRepeat1"/>
      </dgm:layoutNode>
    </dgm:forEach>
    <dgm:forEach name="Name21" axis="ch ch" ptType="node node" st="1 4" cnt="1 1">
      <dgm:layoutNode name="Child4"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13">
        <dgm:alg type="sp"/>
        <dgm:shape xmlns:r="http://schemas.openxmlformats.org/officeDocument/2006/relationships" r:blip="">
          <dgm:adjLst/>
        </dgm:shape>
        <dgm:presOf/>
        <dgm:constrLst/>
        <dgm:forEach name="Name22" ref="accentRepeat1"/>
      </dgm:layoutNode>
    </dgm:forEach>
    <dgm:forEach name="Name23" axis="ch ch" ptType="node node" st="1 5" cnt="1 1">
      <dgm:layoutNode name="Child5"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15">
        <dgm:alg type="sp"/>
        <dgm:shape xmlns:r="http://schemas.openxmlformats.org/officeDocument/2006/relationships" r:blip="">
          <dgm:adjLst/>
        </dgm:shape>
        <dgm:presOf/>
        <dgm:constrLst/>
        <dgm:forEach name="Name24" ref="accentRepeat2"/>
      </dgm:layoutNode>
      <dgm:layoutNode name="Accent16">
        <dgm:alg type="sp"/>
        <dgm:shape xmlns:r="http://schemas.openxmlformats.org/officeDocument/2006/relationships" r:blip="">
          <dgm:adjLst/>
        </dgm:shape>
        <dgm:presOf/>
        <dgm:constrLst/>
        <dgm:forEach name="Name25" ref="accentRepeat3"/>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8/layout/IncreasingCircleProcess">
  <dgm:title val=""/>
  <dgm:desc val=""/>
  <dgm:catLst>
    <dgm:cat type="list" pri="8300"/>
    <dgm:cat type="process" pri="43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clrData>
  <dgm:layoutNode name="Name0">
    <dgm:varLst>
      <dgm:chMax val="7"/>
      <dgm:chPref val="7"/>
      <dgm:dir/>
      <dgm:animOne val="branch"/>
      <dgm:animLvl val="lvl"/>
    </dgm:varLst>
    <dgm:choose name="Name1">
      <dgm:if name="Name2" func="var" arg="dir" op="equ" val="norm">
        <dgm:alg type="lin">
          <dgm:param type="linDir" val="fromL"/>
          <dgm:param type="horzAlign" val="ctr"/>
          <dgm:param type="vertAlign" val="t"/>
        </dgm:alg>
      </dgm:if>
      <dgm:else name="Name3">
        <dgm:alg type="lin">
          <dgm:param type="linDir" val="fromR"/>
          <dgm:param type="horzAlign" val="ctr"/>
          <dgm:param type="vertAlign" val="t"/>
        </dgm:alg>
      </dgm:else>
    </dgm:choose>
    <dgm:shape xmlns:r="http://schemas.openxmlformats.org/officeDocument/2006/relationships" r:blip="">
      <dgm:adjLst/>
    </dgm:shape>
    <dgm:constrLst>
      <dgm:constr type="primFontSz" for="des" forName="Child" val="65"/>
      <dgm:constr type="primFontSz" for="des" forName="Parent" val="65"/>
      <dgm:constr type="primFontSz" for="des" forName="Child" refType="primFontSz" refFor="des" refForName="Parent" op="lte"/>
      <dgm:constr type="w" for="ch" forName="composite" refType="w"/>
      <dgm:constr type="h" for="ch" forName="composite" refType="h"/>
      <dgm:constr type="sp" refType="w" refFor="ch" refForName="composite" op="equ" fact="0.05"/>
      <dgm:constr type="w" for="ch" forName="sibTrans" refType="h" refFor="ch" refForName="composite" op="equ" fact="0.04"/>
    </dgm:constrLst>
    <dgm:forEach name="nodesForEach" axis="ch" ptType="node" cnt="7">
      <dgm:layoutNode name="composite">
        <dgm:alg type="composite">
          <dgm:param type="ar" val="0.8"/>
        </dgm:alg>
        <dgm:choose name="Name4">
          <dgm:if name="Name5" func="var" arg="dir" op="equ" val="norm">
            <dgm:constrLst>
              <dgm:constr type="l" for="ch" forName="Child" refType="w" fact="0.29"/>
              <dgm:constr type="t" for="ch" forName="Child" refType="h" fact="0.192"/>
              <dgm:constr type="w" for="ch" forName="Child" refType="w" fact="0.71"/>
              <dgm:constr type="h" for="ch" forName="Child" refType="h" fact="0.808"/>
              <dgm:constr type="l" for="ch" forName="Parent" refType="w" fact="0.29"/>
              <dgm:constr type="t" for="ch" forName="Parent" refType="h" fact="0"/>
              <dgm:constr type="w" for="ch" forName="Parent" refType="w" fact="0.71"/>
              <dgm:constr type="h" for="ch" forName="Parent" refType="h" fact="0.192"/>
              <dgm:constr type="l" for="ch" forName="BackAccent" refType="w" fact="0"/>
              <dgm:constr type="t" for="ch" forName="BackAccent" refType="h" fact="0"/>
              <dgm:constr type="w" for="ch" forName="BackAccent" refType="w" fact="0.24"/>
              <dgm:constr type="h" for="ch" forName="BackAccent" refType="h" fact="0.192"/>
              <dgm:constr type="l" for="ch" forName="Accent" refType="w" fact="0.024"/>
              <dgm:constr type="t" for="ch" forName="Accent" refType="h" fact="0.0192"/>
              <dgm:constr type="w" for="ch" forName="Accent" refType="w" fact="0.192"/>
              <dgm:constr type="h" for="ch" forName="Accent" refType="h" fact="0.1536"/>
            </dgm:constrLst>
          </dgm:if>
          <dgm:else name="Name6">
            <dgm:constrLst>
              <dgm:constr type="r" for="ch" forName="Child" refType="w" fact="0.71"/>
              <dgm:constr type="t" for="ch" forName="Child" refType="h" fact="0.192"/>
              <dgm:constr type="w" for="ch" forName="Child" refType="w" fact="0.71"/>
              <dgm:constr type="h" for="ch" forName="Child" refType="h" fact="0.808"/>
              <dgm:constr type="r" for="ch" forName="Parent" refType="w" fact="0.71"/>
              <dgm:constr type="t" for="ch" forName="Parent" refType="h" fact="0"/>
              <dgm:constr type="w" for="ch" forName="Parent" refType="w" fact="0.71"/>
              <dgm:constr type="h" for="ch" forName="Parent" refType="h" fact="0.192"/>
              <dgm:constr type="r" for="ch" forName="BackAccent" refType="w"/>
              <dgm:constr type="t" for="ch" forName="BackAccent" refType="h" fact="0"/>
              <dgm:constr type="w" for="ch" forName="BackAccent" refType="w" fact="0.24"/>
              <dgm:constr type="h" for="ch" forName="BackAccent" refType="h" fact="0.192"/>
              <dgm:constr type="r" for="ch" forName="Accent" refType="w" fact="0.976"/>
              <dgm:constr type="t" for="ch" forName="Accent" refType="h" fact="0.0192"/>
              <dgm:constr type="w" for="ch" forName="Accent" refType="w" fact="0.192"/>
              <dgm:constr type="h" for="ch" forName="Accent" refType="h" fact="0.1536"/>
            </dgm:constrLst>
          </dgm:else>
        </dgm:choose>
        <dgm:layoutNode name="BackAccent" styleLbl="bgShp">
          <dgm:alg type="sp"/>
          <dgm:shape xmlns:r="http://schemas.openxmlformats.org/officeDocument/2006/relationships" type="ellipse" r:blip="">
            <dgm:adjLst/>
          </dgm:shape>
          <dgm:presOf/>
        </dgm:layoutNode>
        <dgm:layoutNode name="Accent" styleLbl="alignNode1">
          <dgm:alg type="sp"/>
          <dgm:choose name="Name7">
            <dgm:if name="Name8" axis="precedSib" ptType="node" func="cnt" op="equ" val="0">
              <dgm:choose name="Name9">
                <dgm:if name="Name10" axis="followSib" ptType="node" func="cnt" op="equ" val="0">
                  <dgm:shape xmlns:r="http://schemas.openxmlformats.org/officeDocument/2006/relationships" type="chord" r:blip="">
                    <dgm:adjLst>
                      <dgm:adj idx="1" val="-90"/>
                      <dgm:adj idx="2" val="-90"/>
                    </dgm:adjLst>
                  </dgm:shape>
                </dgm:if>
                <dgm:if name="Name11" axis="followSib" ptType="node" func="cnt" op="equ" val="1">
                  <dgm:shape xmlns:r="http://schemas.openxmlformats.org/officeDocument/2006/relationships" type="chord" r:blip="">
                    <dgm:adjLst>
                      <dgm:adj idx="1" val="0"/>
                      <dgm:adj idx="2" val="180"/>
                    </dgm:adjLst>
                  </dgm:shape>
                </dgm:if>
                <dgm:if name="Name12" axis="followSib" ptType="node" func="cnt" op="equ" val="2">
                  <dgm:shape xmlns:r="http://schemas.openxmlformats.org/officeDocument/2006/relationships" type="chord" r:blip="">
                    <dgm:adjLst>
                      <dgm:adj idx="1" val="19.4712"/>
                      <dgm:adj idx="2" val="160.5288"/>
                    </dgm:adjLst>
                  </dgm:shape>
                </dgm:if>
                <dgm:if name="Name13" axis="followSib" ptType="node" func="cnt" op="equ" val="3">
                  <dgm:shape xmlns:r="http://schemas.openxmlformats.org/officeDocument/2006/relationships" type="chord" r:blip="">
                    <dgm:adjLst>
                      <dgm:adj idx="1" val="30"/>
                      <dgm:adj idx="2" val="150"/>
                    </dgm:adjLst>
                  </dgm:shape>
                </dgm:if>
                <dgm:if name="Name14" axis="followSib" ptType="node" func="cnt" op="equ" val="4">
                  <dgm:shape xmlns:r="http://schemas.openxmlformats.org/officeDocument/2006/relationships" type="chord" r:blip="">
                    <dgm:adjLst>
                      <dgm:adj idx="1" val="38.8699"/>
                      <dgm:adj idx="2" val="143.1301"/>
                    </dgm:adjLst>
                  </dgm:shape>
                </dgm:if>
                <dgm:if name="Name15" axis="followSib" ptType="node" func="cnt" op="equ" val="5">
                  <dgm:shape xmlns:r="http://schemas.openxmlformats.org/officeDocument/2006/relationships" type="chord" r:blip="">
                    <dgm:adjLst>
                      <dgm:adj idx="1" val="41.8103"/>
                      <dgm:adj idx="2" val="138.1897"/>
                    </dgm:adjLst>
                  </dgm:shape>
                </dgm:if>
                <dgm:else name="Name16">
                  <dgm:shape xmlns:r="http://schemas.openxmlformats.org/officeDocument/2006/relationships" type="chord" r:blip="">
                    <dgm:adjLst>
                      <dgm:adj idx="1" val="45.5847"/>
                      <dgm:adj idx="2" val="134.4153"/>
                    </dgm:adjLst>
                  </dgm:shape>
                </dgm:else>
              </dgm:choose>
            </dgm:if>
            <dgm:if name="Name17" axis="precedSib" ptType="node" func="cnt" op="equ" val="1">
              <dgm:choose name="Name18">
                <dgm:if name="Name19" axis="followSib" ptType="node" func="cnt" op="equ" val="0">
                  <dgm:shape xmlns:r="http://schemas.openxmlformats.org/officeDocument/2006/relationships" type="chord" r:blip="">
                    <dgm:adjLst>
                      <dgm:adj idx="1" val="-90"/>
                      <dgm:adj idx="2" val="-90"/>
                    </dgm:adjLst>
                  </dgm:shape>
                </dgm:if>
                <dgm:if name="Name20" axis="followSib" ptType="node" func="cnt" op="equ" val="1">
                  <dgm:shape xmlns:r="http://schemas.openxmlformats.org/officeDocument/2006/relationships" type="chord" r:blip="">
                    <dgm:adjLst>
                      <dgm:adj idx="1" val="-19.4712"/>
                      <dgm:adj idx="2" val="-160.5288"/>
                    </dgm:adjLst>
                  </dgm:shape>
                </dgm:if>
                <dgm:if name="Name21" axis="followSib" ptType="node" func="cnt" op="equ" val="2">
                  <dgm:shape xmlns:r="http://schemas.openxmlformats.org/officeDocument/2006/relationships" type="chord" r:blip="">
                    <dgm:adjLst>
                      <dgm:adj idx="1" val="0"/>
                      <dgm:adj idx="2" val="180"/>
                    </dgm:adjLst>
                  </dgm:shape>
                </dgm:if>
                <dgm:if name="Name22" axis="followSib" ptType="node" func="cnt" op="equ" val="3">
                  <dgm:shape xmlns:r="http://schemas.openxmlformats.org/officeDocument/2006/relationships" type="chord" r:blip="">
                    <dgm:adjLst>
                      <dgm:adj idx="1" val="11.537"/>
                      <dgm:adj idx="2" val="168.463"/>
                    </dgm:adjLst>
                  </dgm:shape>
                </dgm:if>
                <dgm:if name="Name23" axis="followSib" ptType="node" func="cnt" op="equ" val="4">
                  <dgm:shape xmlns:r="http://schemas.openxmlformats.org/officeDocument/2006/relationships" type="chord" r:blip="">
                    <dgm:adjLst>
                      <dgm:adj idx="1" val="19.4712"/>
                      <dgm:adj idx="2" val="160.5288"/>
                    </dgm:adjLst>
                  </dgm:shape>
                </dgm:if>
                <dgm:else name="Name24">
                  <dgm:shape xmlns:r="http://schemas.openxmlformats.org/officeDocument/2006/relationships" type="chord" r:blip="">
                    <dgm:adjLst>
                      <dgm:adj idx="1" val="25.3769"/>
                      <dgm:adj idx="2" val="154.6231"/>
                    </dgm:adjLst>
                  </dgm:shape>
                </dgm:else>
              </dgm:choose>
            </dgm:if>
            <dgm:if name="Name25" axis="precedSib" ptType="node" func="cnt" op="equ" val="2">
              <dgm:choose name="Name26">
                <dgm:if name="Name27" axis="followSib" ptType="node" func="cnt" op="equ" val="0">
                  <dgm:shape xmlns:r="http://schemas.openxmlformats.org/officeDocument/2006/relationships" type="chord" r:blip="">
                    <dgm:adjLst>
                      <dgm:adj idx="1" val="-90"/>
                      <dgm:adj idx="2" val="-90"/>
                    </dgm:adjLst>
                  </dgm:shape>
                </dgm:if>
                <dgm:if name="Name28" axis="followSib" ptType="node" func="cnt" op="equ" val="1">
                  <dgm:shape xmlns:r="http://schemas.openxmlformats.org/officeDocument/2006/relationships" type="chord" r:blip="">
                    <dgm:adjLst>
                      <dgm:adj idx="1" val="-30"/>
                      <dgm:adj idx="2" val="-150"/>
                    </dgm:adjLst>
                  </dgm:shape>
                </dgm:if>
                <dgm:if name="Name29" axis="followSib" ptType="node" func="cnt" op="equ" val="2">
                  <dgm:shape xmlns:r="http://schemas.openxmlformats.org/officeDocument/2006/relationships" type="chord" r:blip="">
                    <dgm:adjLst>
                      <dgm:adj idx="1" val="-11.537"/>
                      <dgm:adj idx="2" val="-168.463"/>
                    </dgm:adjLst>
                  </dgm:shape>
                </dgm:if>
                <dgm:if name="Name30" axis="followSib" ptType="node" func="cnt" op="equ" val="3">
                  <dgm:shape xmlns:r="http://schemas.openxmlformats.org/officeDocument/2006/relationships" type="chord" r:blip="">
                    <dgm:adjLst>
                      <dgm:adj idx="1" val="0"/>
                      <dgm:adj idx="2" val="180"/>
                    </dgm:adjLst>
                  </dgm:shape>
                </dgm:if>
                <dgm:else name="Name31">
                  <dgm:shape xmlns:r="http://schemas.openxmlformats.org/officeDocument/2006/relationships" type="chord" r:blip="">
                    <dgm:adjLst>
                      <dgm:adj idx="1" val="8.2133"/>
                      <dgm:adj idx="2" val="171.7867"/>
                    </dgm:adjLst>
                  </dgm:shape>
                </dgm:else>
              </dgm:choose>
            </dgm:if>
            <dgm:if name="Name32" axis="precedSib" ptType="node" func="cnt" op="equ" val="3">
              <dgm:choose name="Name33">
                <dgm:if name="Name34" axis="followSib" ptType="node" func="cnt" op="equ" val="0">
                  <dgm:shape xmlns:r="http://schemas.openxmlformats.org/officeDocument/2006/relationships" type="chord" r:blip="">
                    <dgm:adjLst>
                      <dgm:adj idx="1" val="-90"/>
                      <dgm:adj idx="2" val="-90"/>
                    </dgm:adjLst>
                  </dgm:shape>
                </dgm:if>
                <dgm:if name="Name35" axis="followSib" ptType="node" func="cnt" op="equ" val="1">
                  <dgm:shape xmlns:r="http://schemas.openxmlformats.org/officeDocument/2006/relationships" type="chord" r:blip="">
                    <dgm:adjLst>
                      <dgm:adj idx="1" val="-38.8699"/>
                      <dgm:adj idx="2" val="-143.1301"/>
                    </dgm:adjLst>
                  </dgm:shape>
                </dgm:if>
                <dgm:if name="Name36" axis="followSib" ptType="node" func="cnt" op="equ" val="2">
                  <dgm:shape xmlns:r="http://schemas.openxmlformats.org/officeDocument/2006/relationships" type="chord" r:blip="">
                    <dgm:adjLst>
                      <dgm:adj idx="1" val="-19.4712"/>
                      <dgm:adj idx="2" val="-160.5288"/>
                    </dgm:adjLst>
                  </dgm:shape>
                </dgm:if>
                <dgm:else name="Name37">
                  <dgm:shape xmlns:r="http://schemas.openxmlformats.org/officeDocument/2006/relationships" type="chord" r:blip="">
                    <dgm:adjLst>
                      <dgm:adj idx="1" val="-8.2133"/>
                      <dgm:adj idx="2" val="-171.7867"/>
                    </dgm:adjLst>
                  </dgm:shape>
                </dgm:else>
              </dgm:choose>
            </dgm:if>
            <dgm:if name="Name38" axis="precedSib" ptType="node" func="cnt" op="equ" val="4">
              <dgm:choose name="Name39">
                <dgm:if name="Name40" axis="followSib" ptType="node" func="cnt" op="equ" val="0">
                  <dgm:shape xmlns:r="http://schemas.openxmlformats.org/officeDocument/2006/relationships" type="chord" r:blip="">
                    <dgm:adjLst>
                      <dgm:adj idx="1" val="-90"/>
                      <dgm:adj idx="2" val="-90"/>
                    </dgm:adjLst>
                  </dgm:shape>
                </dgm:if>
                <dgm:if name="Name41" axis="followSib" ptType="node" func="cnt" op="equ" val="1">
                  <dgm:shape xmlns:r="http://schemas.openxmlformats.org/officeDocument/2006/relationships" type="chord" r:blip="">
                    <dgm:adjLst>
                      <dgm:adj idx="1" val="-41.8103"/>
                      <dgm:adj idx="2" val="-138.1897"/>
                    </dgm:adjLst>
                  </dgm:shape>
                </dgm:if>
                <dgm:else name="Name42">
                  <dgm:shape xmlns:r="http://schemas.openxmlformats.org/officeDocument/2006/relationships" type="chord" r:blip="">
                    <dgm:adjLst>
                      <dgm:adj idx="1" val="-25.3769"/>
                      <dgm:adj idx="2" val="-154.6231"/>
                    </dgm:adjLst>
                  </dgm:shape>
                </dgm:else>
              </dgm:choose>
            </dgm:if>
            <dgm:if name="Name43" axis="precedSib" ptType="node" func="cnt" op="equ" val="5">
              <dgm:choose name="Name44">
                <dgm:if name="Name45" axis="followSib" ptType="node" func="cnt" op="equ" val="0">
                  <dgm:shape xmlns:r="http://schemas.openxmlformats.org/officeDocument/2006/relationships" type="chord" r:blip="">
                    <dgm:adjLst>
                      <dgm:adj idx="1" val="-90"/>
                      <dgm:adj idx="2" val="-90"/>
                    </dgm:adjLst>
                  </dgm:shape>
                </dgm:if>
                <dgm:else name="Name46">
                  <dgm:shape xmlns:r="http://schemas.openxmlformats.org/officeDocument/2006/relationships" type="chord" r:blip="">
                    <dgm:adjLst>
                      <dgm:adj idx="1" val="-45.5847"/>
                      <dgm:adj idx="2" val="-134.4153"/>
                    </dgm:adjLst>
                  </dgm:shape>
                </dgm:else>
              </dgm:choose>
            </dgm:if>
            <dgm:else name="Name47">
              <dgm:shape xmlns:r="http://schemas.openxmlformats.org/officeDocument/2006/relationships" type="chord" r:blip="">
                <dgm:adjLst>
                  <dgm:adj idx="1" val="-90"/>
                  <dgm:adj idx="2" val="-90"/>
                </dgm:adjLst>
              </dgm:shape>
            </dgm:else>
          </dgm:choose>
          <dgm:presOf/>
        </dgm:layoutNode>
        <dgm:layoutNode name="Child" styleLbl="revTx">
          <dgm:varLst>
            <dgm:chMax val="0"/>
            <dgm:chPref val="0"/>
            <dgm:bulletEnabled val="1"/>
          </dgm:varLst>
          <dgm:choose name="Name48">
            <dgm:if name="Name49" func="var" arg="dir" op="equ" val="norm">
              <dgm:alg type="tx">
                <dgm:param type="parTxLTRAlign" val="l"/>
                <dgm:param type="parTxRTLAlign" val="l"/>
                <dgm:param type="txAnchorVert" val="t"/>
              </dgm:alg>
            </dgm:if>
            <dgm:else name="Name50">
              <dgm:alg type="tx">
                <dgm:param type="parTxLTRAlign" val="r"/>
                <dgm:param type="parTxRTLAlign" val="r"/>
                <dgm:param type="txAnchorVert" val="t"/>
              </dgm:alg>
            </dgm:else>
          </dgm:choose>
          <dgm:choose name="Name51">
            <dgm:if name="Name52" axis="ch" ptType="node" func="cnt" op="gte" val="1">
              <dgm:shape xmlns:r="http://schemas.openxmlformats.org/officeDocument/2006/relationships" type="rect" r:blip="">
                <dgm:adjLst/>
              </dgm:shape>
            </dgm:if>
            <dgm:else name="Name53">
              <dgm:shape xmlns:r="http://schemas.openxmlformats.org/officeDocument/2006/relationships" type="rect" r:blip="" hideGeom="1">
                <dgm:adjLst/>
              </dgm:shape>
            </dgm:else>
          </dgm:choose>
          <dgm:choose name="Name54">
            <dgm:if name="Name55" axis="ch" ptType="node" func="cnt" op="gte" val="1">
              <dgm:presOf axis="des" ptType="node"/>
            </dgm:if>
            <dgm:else name="Name56">
              <dgm:presOf/>
            </dgm:else>
          </dgm:choos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Parent" styleLbl="revTx">
          <dgm:varLst>
            <dgm:chMax val="1"/>
            <dgm:chPref val="1"/>
            <dgm:bulletEnabled val="1"/>
          </dgm:varLst>
          <dgm:choose name="Name57">
            <dgm:if name="Name58" func="var" arg="dir" op="equ" val="norm">
              <dgm:alg type="tx">
                <dgm:param type="parTxLTRAlign" val="l"/>
                <dgm:param type="parTxRTLAlign" val="l"/>
                <dgm:param type="shpTxLTRAlignCh" val="l"/>
                <dgm:param type="shpTxRTLAlignCh" val="l"/>
                <dgm:param type="txAnchorVert" val="b"/>
                <dgm:param type="txAnchorVertCh" val="b"/>
              </dgm:alg>
            </dgm:if>
            <dgm:else name="Name59">
              <dgm:alg type="tx">
                <dgm:param type="parTxLTRAlign" val="r"/>
                <dgm:param type="parTxRTLAlign" val="r"/>
                <dgm:param type="shpTxLTRAlignCh" val="r"/>
                <dgm:param type="shpTxRTLAlignCh" val="r"/>
                <dgm:param type="txAnchorVert" val="b"/>
                <dgm:param type="txAnchorVertCh" val="b"/>
              </dgm:alg>
            </dgm:else>
          </dgm:choose>
          <dgm:shape xmlns:r="http://schemas.openxmlformats.org/officeDocument/2006/relationships" type="rect" r:blip="">
            <dgm:adjLst/>
          </dgm:shape>
          <dgm:presOf axis="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B8D6C2D-EB72-E046-97C0-D780E360B85D}" type="datetimeFigureOut">
              <a:rPr lang="en-US" smtClean="0"/>
              <a:pPr/>
              <a:t>12/2/10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EBD3552-22FB-AB42-B121-11A75ED32FD2}"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395" algn="l" defTabSz="457200" rtl="0" eaLnBrk="1" latinLnBrk="0" hangingPunct="1">
      <a:defRPr sz="1200" kern="1200">
        <a:solidFill>
          <a:schemeClr val="tx1"/>
        </a:solidFill>
        <a:latin typeface="+mn-lt"/>
        <a:ea typeface="+mn-ea"/>
        <a:cs typeface="+mn-cs"/>
      </a:defRPr>
    </a:lvl3pPr>
    <a:lvl4pPr marL="1371594" algn="l" defTabSz="457200" rtl="0" eaLnBrk="1" latinLnBrk="0" hangingPunct="1">
      <a:defRPr sz="1200" kern="1200">
        <a:solidFill>
          <a:schemeClr val="tx1"/>
        </a:solidFill>
        <a:latin typeface="+mn-lt"/>
        <a:ea typeface="+mn-ea"/>
        <a:cs typeface="+mn-cs"/>
      </a:defRPr>
    </a:lvl4pPr>
    <a:lvl5pPr marL="1828790" algn="l" defTabSz="457200" rtl="0" eaLnBrk="1" latinLnBrk="0" hangingPunct="1">
      <a:defRPr sz="1200" kern="1200">
        <a:solidFill>
          <a:schemeClr val="tx1"/>
        </a:solidFill>
        <a:latin typeface="+mn-lt"/>
        <a:ea typeface="+mn-ea"/>
        <a:cs typeface="+mn-cs"/>
      </a:defRPr>
    </a:lvl5pPr>
    <a:lvl6pPr marL="2285989" algn="l" defTabSz="457200" rtl="0" eaLnBrk="1" latinLnBrk="0" hangingPunct="1">
      <a:defRPr sz="1200" kern="1200">
        <a:solidFill>
          <a:schemeClr val="tx1"/>
        </a:solidFill>
        <a:latin typeface="+mn-lt"/>
        <a:ea typeface="+mn-ea"/>
        <a:cs typeface="+mn-cs"/>
      </a:defRPr>
    </a:lvl6pPr>
    <a:lvl7pPr marL="2743186" algn="l" defTabSz="457200" rtl="0" eaLnBrk="1" latinLnBrk="0" hangingPunct="1">
      <a:defRPr sz="1200" kern="1200">
        <a:solidFill>
          <a:schemeClr val="tx1"/>
        </a:solidFill>
        <a:latin typeface="+mn-lt"/>
        <a:ea typeface="+mn-ea"/>
        <a:cs typeface="+mn-cs"/>
      </a:defRPr>
    </a:lvl7pPr>
    <a:lvl8pPr marL="3200385" algn="l" defTabSz="457200" rtl="0" eaLnBrk="1" latinLnBrk="0" hangingPunct="1">
      <a:defRPr sz="1200" kern="1200">
        <a:solidFill>
          <a:schemeClr val="tx1"/>
        </a:solidFill>
        <a:latin typeface="+mn-lt"/>
        <a:ea typeface="+mn-ea"/>
        <a:cs typeface="+mn-cs"/>
      </a:defRPr>
    </a:lvl8pPr>
    <a:lvl9pPr marL="365758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6359A67-0D7F-624B-BAFE-57780ACA7D0B}" type="slidenum">
              <a:rPr lang="en-US"/>
              <a:pPr/>
              <a:t>25</a:t>
            </a:fld>
            <a:endParaRPr lang="en-US"/>
          </a:p>
        </p:txBody>
      </p:sp>
      <p:sp>
        <p:nvSpPr>
          <p:cNvPr id="352258" name="Rectangle 2"/>
          <p:cNvSpPr>
            <a:spLocks noRot="1" noChangeArrowheads="1" noTextEdit="1"/>
          </p:cNvSpPr>
          <p:nvPr>
            <p:ph type="sldImg"/>
          </p:nvPr>
        </p:nvSpPr>
        <p:spPr>
          <a:ln/>
        </p:spPr>
      </p:sp>
      <p:sp>
        <p:nvSpPr>
          <p:cNvPr id="352259" name="Rectangle 3"/>
          <p:cNvSpPr>
            <a:spLocks noGrp="1" noChangeArrowheads="1"/>
          </p:cNvSpPr>
          <p:nvPr>
            <p:ph type="body" idx="1"/>
          </p:nvPr>
        </p:nvSpPr>
        <p:spPr/>
        <p:txBody>
          <a:bodyPr/>
          <a:lstStyle/>
          <a:p>
            <a:pPr marL="216233" indent="-216233"/>
            <a:endParaRPr lang="en-US" sz="900"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20FB3ED-2F7D-4249-BB6E-9688B5F055A6}" type="slidenum">
              <a:rPr lang="en-US"/>
              <a:pPr/>
              <a:t>26</a:t>
            </a:fld>
            <a:endParaRPr lang="en-US"/>
          </a:p>
        </p:txBody>
      </p:sp>
      <p:sp>
        <p:nvSpPr>
          <p:cNvPr id="520194" name="Rectangle 2"/>
          <p:cNvSpPr>
            <a:spLocks noRot="1" noChangeArrowheads="1" noTextEdit="1"/>
          </p:cNvSpPr>
          <p:nvPr>
            <p:ph type="sldImg"/>
          </p:nvPr>
        </p:nvSpPr>
        <p:spPr>
          <a:ln/>
        </p:spPr>
      </p:sp>
      <p:sp>
        <p:nvSpPr>
          <p:cNvPr id="520195" name="Rectangle 3"/>
          <p:cNvSpPr>
            <a:spLocks noGrp="1" noChangeArrowheads="1"/>
          </p:cNvSpPr>
          <p:nvPr>
            <p:ph type="body" idx="1"/>
          </p:nvPr>
        </p:nvSpPr>
        <p:spPr/>
        <p:txBody>
          <a:bodyPr/>
          <a:lstStyle/>
          <a:p>
            <a:r>
              <a:rPr lang="en-US"/>
              <a:t>Look like an on-line financial analysis site . . . but strategy focused squarely on COMMUNITY . . . community based on financial data &amp; analysis.</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11ABF52-05D3-EE45-AA7B-1063FCCCD138}" type="slidenum">
              <a:rPr lang="en-US"/>
              <a:pPr/>
              <a:t>29</a:t>
            </a:fld>
            <a:endParaRPr lang="en-US"/>
          </a:p>
        </p:txBody>
      </p:sp>
      <p:sp>
        <p:nvSpPr>
          <p:cNvPr id="535554" name="Rectangle 2"/>
          <p:cNvSpPr>
            <a:spLocks noRot="1" noChangeArrowheads="1" noTextEdit="1"/>
          </p:cNvSpPr>
          <p:nvPr>
            <p:ph type="sldImg"/>
          </p:nvPr>
        </p:nvSpPr>
        <p:spPr>
          <a:ln/>
        </p:spPr>
      </p:sp>
      <p:sp>
        <p:nvSpPr>
          <p:cNvPr id="535555" name="Rectangle 3"/>
          <p:cNvSpPr>
            <a:spLocks noGrp="1" noChangeArrowheads="1"/>
          </p:cNvSpPr>
          <p:nvPr>
            <p:ph type="body" idx="1"/>
          </p:nvPr>
        </p:nvSpPr>
        <p:spPr/>
        <p:txBody>
          <a:bodyPr/>
          <a:lstStyle/>
          <a:p>
            <a:r>
              <a:rPr lang="en-US"/>
              <a:t>Like trying to do science w/out peer-reviewed literature.  Or on-line shopping w/out customer reviews.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4E4A946-D5F4-1F41-8E85-3B57F599E793}" type="slidenum">
              <a:rPr lang="en-US"/>
              <a:pPr/>
              <a:t>31</a:t>
            </a:fld>
            <a:endParaRPr lang="en-US"/>
          </a:p>
        </p:txBody>
      </p:sp>
      <p:sp>
        <p:nvSpPr>
          <p:cNvPr id="522242" name="Rectangle 2"/>
          <p:cNvSpPr>
            <a:spLocks noRot="1" noChangeArrowheads="1" noTextEdit="1"/>
          </p:cNvSpPr>
          <p:nvPr>
            <p:ph type="sldImg"/>
          </p:nvPr>
        </p:nvSpPr>
        <p:spPr>
          <a:ln/>
        </p:spPr>
      </p:sp>
      <p:sp>
        <p:nvSpPr>
          <p:cNvPr id="522243" name="Rectangle 3"/>
          <p:cNvSpPr>
            <a:spLocks noGrp="1" noChangeArrowheads="1"/>
          </p:cNvSpPr>
          <p:nvPr>
            <p:ph type="body" idx="1"/>
          </p:nvPr>
        </p:nvSpPr>
        <p:spPr/>
        <p:txBody>
          <a:bodyPr/>
          <a:lstStyle/>
          <a:p>
            <a:r>
              <a:rPr lang="en-US"/>
              <a:t>Can quickly scale to 10,000 U.S. publicly traded companies.</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628A3A8-FA5C-AA40-95CB-00E97044872E}" type="slidenum">
              <a:rPr lang="en-US"/>
              <a:pPr/>
              <a:t>33</a:t>
            </a:fld>
            <a:endParaRPr lang="en-US"/>
          </a:p>
        </p:txBody>
      </p:sp>
      <p:sp>
        <p:nvSpPr>
          <p:cNvPr id="432130" name="Rectangle 2"/>
          <p:cNvSpPr>
            <a:spLocks noRot="1" noChangeArrowheads="1" noTextEdit="1"/>
          </p:cNvSpPr>
          <p:nvPr>
            <p:ph type="sldImg"/>
          </p:nvPr>
        </p:nvSpPr>
        <p:spPr>
          <a:ln/>
        </p:spPr>
      </p:sp>
      <p:sp>
        <p:nvSpPr>
          <p:cNvPr id="432131" name="Rectangle 3"/>
          <p:cNvSpPr>
            <a:spLocks noGrp="1" noChangeArrowheads="1"/>
          </p:cNvSpPr>
          <p:nvPr>
            <p:ph type="body" idx="1"/>
          </p:nvPr>
        </p:nvSpPr>
        <p:spPr/>
        <p:txBody>
          <a:bodyPr/>
          <a:lstStyle/>
          <a:p>
            <a:r>
              <a:rPr lang="en-US"/>
              <a:t>Ad revenue: $4/user/year for non-paying users.  Another $50 mil. in annual revenue.</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211A044-83FF-D645-A56E-CB6C7262528A}" type="slidenum">
              <a:rPr lang="en-US"/>
              <a:pPr/>
              <a:t>34</a:t>
            </a:fld>
            <a:endParaRPr lang="en-US"/>
          </a:p>
        </p:txBody>
      </p:sp>
      <p:sp>
        <p:nvSpPr>
          <p:cNvPr id="485378" name="Rectangle 2"/>
          <p:cNvSpPr>
            <a:spLocks noRot="1" noChangeArrowheads="1" noTextEdit="1"/>
          </p:cNvSpPr>
          <p:nvPr>
            <p:ph type="sldImg"/>
          </p:nvPr>
        </p:nvSpPr>
        <p:spPr>
          <a:ln/>
        </p:spPr>
      </p:sp>
      <p:sp>
        <p:nvSpPr>
          <p:cNvPr id="485379" name="Rectangle 3"/>
          <p:cNvSpPr>
            <a:spLocks noGrp="1" noChangeArrowheads="1"/>
          </p:cNvSpPr>
          <p:nvPr>
            <p:ph type="body" idx="1"/>
          </p:nvPr>
        </p:nvSpPr>
        <p:spPr/>
        <p:txBody>
          <a:bodyPr/>
          <a:lstStyle/>
          <a:p>
            <a:r>
              <a:rPr lang="en-US"/>
              <a:t>Need people who share a portion of our passion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F690CB1-0C6A-AD44-8B9B-DCD044A11E0D}" type="slidenum">
              <a:rPr lang="en-US"/>
              <a:pPr/>
              <a:t>37</a:t>
            </a:fld>
            <a:endParaRPr lang="en-US"/>
          </a:p>
        </p:txBody>
      </p:sp>
      <p:sp>
        <p:nvSpPr>
          <p:cNvPr id="491522" name="Text Box 2"/>
          <p:cNvSpPr txBox="1">
            <a:spLocks noChangeArrowheads="1" noTextEdit="1"/>
          </p:cNvSpPr>
          <p:nvPr>
            <p:ph type="sldImg"/>
          </p:nvPr>
        </p:nvSpPr>
        <p:spPr>
          <a:ln/>
        </p:spPr>
      </p:sp>
      <p:sp>
        <p:nvSpPr>
          <p:cNvPr id="491523" name="Text Box 3"/>
          <p:cNvSpPr txBox="1">
            <a:spLocks noChangeArrowheads="1"/>
          </p:cNvSpPr>
          <p:nvPr>
            <p:ph type="body" idx="1"/>
          </p:nvPr>
        </p:nvSpPr>
        <p:spPr>
          <a:xfrm>
            <a:off x="686098" y="4343703"/>
            <a:ext cx="5482828" cy="4110869"/>
          </a:xfrm>
          <a:ln/>
        </p:spPr>
        <p:txBody>
          <a:bodyPr wrap="none" anchor="ctr"/>
          <a:lstStyle/>
          <a:p>
            <a:pPr defTabSz="432465"/>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0"/>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395" indent="0" algn="ctr">
              <a:buNone/>
              <a:defRPr>
                <a:solidFill>
                  <a:schemeClr val="tx1">
                    <a:tint val="75000"/>
                  </a:schemeClr>
                </a:solidFill>
              </a:defRPr>
            </a:lvl3pPr>
            <a:lvl4pPr marL="1371594" indent="0" algn="ctr">
              <a:buNone/>
              <a:defRPr>
                <a:solidFill>
                  <a:schemeClr val="tx1">
                    <a:tint val="75000"/>
                  </a:schemeClr>
                </a:solidFill>
              </a:defRPr>
            </a:lvl4pPr>
            <a:lvl5pPr marL="1828790" indent="0" algn="ctr">
              <a:buNone/>
              <a:defRPr>
                <a:solidFill>
                  <a:schemeClr val="tx1">
                    <a:tint val="75000"/>
                  </a:schemeClr>
                </a:solidFill>
              </a:defRPr>
            </a:lvl5pPr>
            <a:lvl6pPr marL="2285989" indent="0" algn="ctr">
              <a:buNone/>
              <a:defRPr>
                <a:solidFill>
                  <a:schemeClr val="tx1">
                    <a:tint val="75000"/>
                  </a:schemeClr>
                </a:solidFill>
              </a:defRPr>
            </a:lvl6pPr>
            <a:lvl7pPr marL="2743186" indent="0" algn="ctr">
              <a:buNone/>
              <a:defRPr>
                <a:solidFill>
                  <a:schemeClr val="tx1">
                    <a:tint val="75000"/>
                  </a:schemeClr>
                </a:solidFill>
              </a:defRPr>
            </a:lvl7pPr>
            <a:lvl8pPr marL="3200385" indent="0" algn="ctr">
              <a:buNone/>
              <a:defRPr>
                <a:solidFill>
                  <a:schemeClr val="tx1">
                    <a:tint val="75000"/>
                  </a:schemeClr>
                </a:solidFill>
              </a:defRPr>
            </a:lvl8pPr>
            <a:lvl9pPr marL="365758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946524D-BED0-AC4D-8A83-36BB6CC40FE6}" type="datetimeFigureOut">
              <a:rPr lang="en-US" smtClean="0"/>
              <a:pPr/>
              <a:t>12/2/10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ECF1F3-4DA4-424F-8852-30CF95FE21EA}"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946524D-BED0-AC4D-8A83-36BB6CC40FE6}" type="datetimeFigureOut">
              <a:rPr lang="en-US" smtClean="0"/>
              <a:pPr/>
              <a:t>12/2/10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ECF1F3-4DA4-424F-8852-30CF95FE21EA}"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3"/>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3"/>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946524D-BED0-AC4D-8A83-36BB6CC40FE6}" type="datetimeFigureOut">
              <a:rPr lang="en-US" smtClean="0"/>
              <a:pPr/>
              <a:t>12/2/10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ECF1F3-4DA4-424F-8852-30CF95FE21EA}"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50813" y="76200"/>
            <a:ext cx="7699375" cy="6858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381000" y="1219200"/>
            <a:ext cx="3808413"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341813" y="1219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341813" y="3352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50813" y="76200"/>
            <a:ext cx="7699375" cy="6858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381000" y="1219200"/>
            <a:ext cx="3808413"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341813" y="1219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341813" y="3352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0813" y="76200"/>
            <a:ext cx="7699375" cy="6858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381000" y="1219200"/>
            <a:ext cx="3808413"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341813" y="1219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9442" y="3307355"/>
            <a:ext cx="7117180" cy="1470025"/>
          </a:xfrm>
        </p:spPr>
        <p:txBody>
          <a:bodyPr anchor="b"/>
          <a:lstStyle>
            <a:lvl1pPr>
              <a:defRPr sz="4000"/>
            </a:lvl1pPr>
          </a:lstStyle>
          <a:p>
            <a:r>
              <a:rPr lang="en-US" smtClean="0"/>
              <a:t>Click to edit Master title style</a:t>
            </a:r>
            <a:endParaRPr lang="en-US" dirty="0"/>
          </a:p>
        </p:txBody>
      </p:sp>
      <p:sp>
        <p:nvSpPr>
          <p:cNvPr id="3" name="Subtitle 2"/>
          <p:cNvSpPr>
            <a:spLocks noGrp="1"/>
          </p:cNvSpPr>
          <p:nvPr>
            <p:ph type="subTitle" idx="1"/>
          </p:nvPr>
        </p:nvSpPr>
        <p:spPr>
          <a:xfrm>
            <a:off x="1009442" y="4777380"/>
            <a:ext cx="7117180" cy="861420"/>
          </a:xfrm>
        </p:spPr>
        <p:txBody>
          <a:bodyPr anchor="t">
            <a:normAutofit/>
          </a:bodyPr>
          <a:lstStyle>
            <a:lvl1pPr marL="0" indent="0" algn="l">
              <a:buNone/>
              <a:defRPr sz="20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2783B424-CDCD-49E6-B35B-738FEACEEDBD}" type="datetimeFigureOut">
              <a:rPr lang="en-US" smtClean="0"/>
              <a:pPr/>
              <a:t>12/2/10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126DF0-76F7-4FA4-8947-D66A1BD99FA8}"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10"/>
          </p:nvPr>
        </p:nvSpPr>
        <p:spPr/>
        <p:txBody>
          <a:bodyPr/>
          <a:lstStyle/>
          <a:p>
            <a:fld id="{2783B424-CDCD-49E6-B35B-738FEACEEDBD}" type="datetimeFigureOut">
              <a:rPr lang="en-US" smtClean="0"/>
              <a:pPr/>
              <a:t>12/2/10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126DF0-76F7-4FA4-8947-D66A1BD99FA8}"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09443" y="3308581"/>
            <a:ext cx="7117178" cy="1468800"/>
          </a:xfrm>
        </p:spPr>
        <p:txBody>
          <a:bodyPr anchor="b"/>
          <a:lstStyle>
            <a:lvl1pPr algn="r">
              <a:defRPr sz="3200" b="0" cap="none"/>
            </a:lvl1pPr>
          </a:lstStyle>
          <a:p>
            <a:r>
              <a:rPr lang="en-US" smtClean="0"/>
              <a:t>Click to edit Master title style</a:t>
            </a:r>
            <a:endParaRPr lang="en-US"/>
          </a:p>
        </p:txBody>
      </p:sp>
      <p:sp>
        <p:nvSpPr>
          <p:cNvPr id="3" name="Text Placeholder 2"/>
          <p:cNvSpPr>
            <a:spLocks noGrp="1"/>
          </p:cNvSpPr>
          <p:nvPr>
            <p:ph type="body" idx="1"/>
          </p:nvPr>
        </p:nvSpPr>
        <p:spPr>
          <a:xfrm>
            <a:off x="1009443" y="4777381"/>
            <a:ext cx="7117178" cy="860400"/>
          </a:xfrm>
        </p:spPr>
        <p:txBody>
          <a:bodyPr anchor="t">
            <a:normAutofit/>
          </a:bodyPr>
          <a:lstStyle>
            <a:lvl1pPr marL="0" indent="0" algn="r">
              <a:buNone/>
              <a:defRPr sz="18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783B424-CDCD-49E6-B35B-738FEACEEDBD}" type="datetimeFigureOut">
              <a:rPr lang="en-US" smtClean="0"/>
              <a:pPr/>
              <a:t>12/2/10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126DF0-76F7-4FA4-8947-D66A1BD99FA8}"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09443" y="675724"/>
            <a:ext cx="7123080" cy="924475"/>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1009442" y="1809749"/>
            <a:ext cx="3471277" cy="4051301"/>
          </a:xfrm>
        </p:spPr>
        <p:txBody>
          <a:bodyPr>
            <a:normAutofit/>
          </a:bodyPr>
          <a:lstStyle>
            <a:lvl1pPr>
              <a:defRPr sz="1800"/>
            </a:lvl1pPr>
            <a:lvl2pPr>
              <a:defRPr sz="1600"/>
            </a:lvl2pPr>
            <a:lvl3pPr>
              <a:defRPr sz="1400"/>
            </a:lvl3pPr>
            <a:lvl4pPr>
              <a:defRPr sz="1200"/>
            </a:lvl4pPr>
            <a:lvl5pPr>
              <a:defRPr sz="12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63281" y="1809749"/>
            <a:ext cx="3469242" cy="4051302"/>
          </a:xfrm>
        </p:spPr>
        <p:txBody>
          <a:bodyPr>
            <a:normAutofit/>
          </a:bodyPr>
          <a:lstStyle>
            <a:lvl1pPr>
              <a:defRPr sz="1800"/>
            </a:lvl1pPr>
            <a:lvl2pPr>
              <a:defRPr sz="1600"/>
            </a:lvl2pPr>
            <a:lvl3pPr>
              <a:defRPr sz="1400"/>
            </a:lvl3pPr>
            <a:lvl4pPr>
              <a:defRPr sz="1200"/>
            </a:lvl4pPr>
            <a:lvl5pPr>
              <a:defRPr sz="12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2783B424-CDCD-49E6-B35B-738FEACEEDBD}" type="datetimeFigureOut">
              <a:rPr lang="en-US" smtClean="0"/>
              <a:pPr/>
              <a:t>12/2/10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A126DF0-76F7-4FA4-8947-D66A1BD99FA8}"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009442" y="1812927"/>
            <a:ext cx="3471277"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09442" y="2389189"/>
            <a:ext cx="3471277" cy="3471861"/>
          </a:xfrm>
        </p:spPr>
        <p:txBody>
          <a:bodyPr>
            <a:normAutofit/>
          </a:bodyPr>
          <a:lstStyle>
            <a:lvl1pPr>
              <a:defRPr sz="1800"/>
            </a:lvl1pPr>
            <a:lvl2pPr>
              <a:defRPr sz="1600"/>
            </a:lvl2pPr>
            <a:lvl3pPr>
              <a:defRPr sz="1400"/>
            </a:lvl3pPr>
            <a:lvl4pPr>
              <a:defRPr sz="1200"/>
            </a:lvl4pPr>
            <a:lvl5pPr>
              <a:defRPr sz="12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63280" y="1812927"/>
            <a:ext cx="3471275"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63280" y="2389189"/>
            <a:ext cx="3471275" cy="3471861"/>
          </a:xfrm>
        </p:spPr>
        <p:txBody>
          <a:bodyPr>
            <a:normAutofit/>
          </a:bodyPr>
          <a:lstStyle>
            <a:lvl1pPr>
              <a:defRPr sz="1800"/>
            </a:lvl1pPr>
            <a:lvl2pPr>
              <a:defRPr sz="1600"/>
            </a:lvl2pPr>
            <a:lvl3pPr>
              <a:defRPr sz="1400"/>
            </a:lvl3pPr>
            <a:lvl4pPr>
              <a:defRPr sz="1200"/>
            </a:lvl4pPr>
            <a:lvl5pPr>
              <a:defRPr sz="12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783B424-CDCD-49E6-B35B-738FEACEEDBD}" type="datetimeFigureOut">
              <a:rPr lang="en-US" smtClean="0"/>
              <a:pPr/>
              <a:t>12/2/10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A126DF0-76F7-4FA4-8947-D66A1BD99FA8}"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946524D-BED0-AC4D-8A83-36BB6CC40FE6}" type="datetimeFigureOut">
              <a:rPr lang="en-US" smtClean="0"/>
              <a:pPr/>
              <a:t>12/2/10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ECF1F3-4DA4-424F-8852-30CF95FE21EA}"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783B424-CDCD-49E6-B35B-738FEACEEDBD}" type="datetimeFigureOut">
              <a:rPr lang="en-US" smtClean="0"/>
              <a:pPr/>
              <a:t>12/2/10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A126DF0-76F7-4FA4-8947-D66A1BD99FA8}"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783B424-CDCD-49E6-B35B-738FEACEEDBD}" type="datetimeFigureOut">
              <a:rPr lang="en-US" smtClean="0"/>
              <a:pPr/>
              <a:t>12/2/10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A126DF0-76F7-4FA4-8947-D66A1BD99FA8}"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09442" y="446087"/>
            <a:ext cx="2660650" cy="1185861"/>
          </a:xfrm>
        </p:spPr>
        <p:txBody>
          <a:bodyPr anchor="b"/>
          <a:lstStyle>
            <a:lvl1pPr algn="l">
              <a:defRPr sz="2400" b="0"/>
            </a:lvl1pPr>
          </a:lstStyle>
          <a:p>
            <a:r>
              <a:rPr lang="en-US" smtClean="0"/>
              <a:t>Click to edit Master title style</a:t>
            </a:r>
            <a:endParaRPr lang="en-US"/>
          </a:p>
        </p:txBody>
      </p:sp>
      <p:sp>
        <p:nvSpPr>
          <p:cNvPr id="3" name="Content Placeholder 2"/>
          <p:cNvSpPr>
            <a:spLocks noGrp="1"/>
          </p:cNvSpPr>
          <p:nvPr>
            <p:ph idx="1"/>
          </p:nvPr>
        </p:nvSpPr>
        <p:spPr>
          <a:xfrm>
            <a:off x="3852654" y="446087"/>
            <a:ext cx="4279869" cy="5414963"/>
          </a:xfrm>
        </p:spPr>
        <p:txBody>
          <a:bodyPr>
            <a:normAutofit/>
          </a:bodyPr>
          <a:lstStyle>
            <a:lvl1pPr>
              <a:defRPr sz="1400"/>
            </a:lvl1pPr>
            <a:lvl2pPr>
              <a:defRPr sz="1200"/>
            </a:lvl2pPr>
            <a:lvl3pPr>
              <a:defRPr sz="1100"/>
            </a:lvl3pPr>
            <a:lvl4pPr>
              <a:defRPr sz="1050"/>
            </a:lvl4pPr>
            <a:lvl5pPr>
              <a:defRPr sz="105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009442" y="1631949"/>
            <a:ext cx="2660650" cy="4229099"/>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783B424-CDCD-49E6-B35B-738FEACEEDBD}" type="datetimeFigureOut">
              <a:rPr lang="en-US" smtClean="0"/>
              <a:pPr/>
              <a:t>12/2/10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A126DF0-76F7-4FA4-8947-D66A1BD99FA8}"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09443" y="1387058"/>
            <a:ext cx="3297953" cy="1113254"/>
          </a:xfrm>
        </p:spPr>
        <p:txBody>
          <a:bodyPr anchor="b">
            <a:normAutofit/>
          </a:bodyPr>
          <a:lstStyle>
            <a:lvl1pPr algn="l">
              <a:defRPr sz="2400" b="0"/>
            </a:lvl1pPr>
          </a:lstStyle>
          <a:p>
            <a:r>
              <a:rPr lang="en-US" smtClean="0"/>
              <a:t>Click to edit Master title style</a:t>
            </a:r>
            <a:endParaRPr lang="en-US"/>
          </a:p>
        </p:txBody>
      </p:sp>
      <p:sp>
        <p:nvSpPr>
          <p:cNvPr id="4" name="Text Placeholder 3"/>
          <p:cNvSpPr>
            <a:spLocks noGrp="1"/>
          </p:cNvSpPr>
          <p:nvPr>
            <p:ph type="body" sz="half" idx="2"/>
          </p:nvPr>
        </p:nvSpPr>
        <p:spPr>
          <a:xfrm>
            <a:off x="1009443" y="2500312"/>
            <a:ext cx="3297954" cy="2530200"/>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783B424-CDCD-49E6-B35B-738FEACEEDBD}" type="datetimeFigureOut">
              <a:rPr lang="en-US" smtClean="0"/>
              <a:pPr/>
              <a:t>12/2/10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A126DF0-76F7-4FA4-8947-D66A1BD99FA8}" type="slidenum">
              <a:rPr lang="en-US" smtClean="0"/>
              <a:pPr/>
              <a:t>‹#›</a:t>
            </a:fld>
            <a:endParaRPr lang="en-US"/>
          </a:p>
        </p:txBody>
      </p:sp>
      <p:grpSp>
        <p:nvGrpSpPr>
          <p:cNvPr id="3" name="Group 15"/>
          <p:cNvGrpSpPr/>
          <p:nvPr/>
        </p:nvGrpSpPr>
        <p:grpSpPr>
          <a:xfrm>
            <a:off x="4516154" y="994387"/>
            <a:ext cx="1847138" cy="1530439"/>
            <a:chOff x="4718762" y="993075"/>
            <a:chExt cx="1847138" cy="1530439"/>
          </a:xfrm>
        </p:grpSpPr>
        <p:sp>
          <p:nvSpPr>
            <p:cNvPr id="32" name="Oval 31"/>
            <p:cNvSpPr/>
            <p:nvPr/>
          </p:nvSpPr>
          <p:spPr>
            <a:xfrm>
              <a:off x="5479247" y="1436861"/>
              <a:ext cx="1086653" cy="1086653"/>
            </a:xfrm>
            <a:prstGeom prst="ellipse">
              <a:avLst/>
            </a:prstGeom>
            <a:no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Oval 32"/>
            <p:cNvSpPr/>
            <p:nvPr/>
          </p:nvSpPr>
          <p:spPr>
            <a:xfrm>
              <a:off x="5650541" y="1411791"/>
              <a:ext cx="830365" cy="830365"/>
            </a:xfrm>
            <a:prstGeom prst="ellipse">
              <a:avLst/>
            </a:prstGeom>
            <a:solidFill>
              <a:schemeClr val="tx2">
                <a:lumMod val="75000"/>
              </a:schemeClr>
            </a:solid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Oval 28"/>
            <p:cNvSpPr/>
            <p:nvPr/>
          </p:nvSpPr>
          <p:spPr>
            <a:xfrm>
              <a:off x="5256184" y="1894454"/>
              <a:ext cx="602364" cy="602364"/>
            </a:xfrm>
            <a:prstGeom prst="ellipse">
              <a:avLst/>
            </a:prstGeom>
            <a:no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Oval 30"/>
            <p:cNvSpPr/>
            <p:nvPr/>
          </p:nvSpPr>
          <p:spPr>
            <a:xfrm>
              <a:off x="5424145" y="1811313"/>
              <a:ext cx="489588" cy="489588"/>
            </a:xfrm>
            <a:prstGeom prst="ellipse">
              <a:avLst/>
            </a:prstGeom>
            <a:solidFill>
              <a:schemeClr val="tx2">
                <a:lumMod val="75000"/>
              </a:schemeClr>
            </a:solid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Oval 27"/>
            <p:cNvSpPr/>
            <p:nvPr/>
          </p:nvSpPr>
          <p:spPr>
            <a:xfrm>
              <a:off x="4718762" y="2083426"/>
              <a:ext cx="256601" cy="256601"/>
            </a:xfrm>
            <a:prstGeom prst="ellipse">
              <a:avLst/>
            </a:prstGeom>
            <a:no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Oval 29"/>
            <p:cNvSpPr/>
            <p:nvPr/>
          </p:nvSpPr>
          <p:spPr>
            <a:xfrm>
              <a:off x="6132091" y="993075"/>
              <a:ext cx="256601" cy="256601"/>
            </a:xfrm>
            <a:prstGeom prst="ellipse">
              <a:avLst/>
            </a:prstGeom>
            <a:no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Oval 33"/>
            <p:cNvSpPr/>
            <p:nvPr/>
          </p:nvSpPr>
          <p:spPr>
            <a:xfrm>
              <a:off x="5059596" y="1894454"/>
              <a:ext cx="197439" cy="197439"/>
            </a:xfrm>
            <a:prstGeom prst="ellipse">
              <a:avLst/>
            </a:prstGeom>
            <a:solidFill>
              <a:schemeClr val="tx2">
                <a:lumMod val="75000"/>
              </a:schemeClr>
            </a:solid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Oval 34"/>
            <p:cNvSpPr/>
            <p:nvPr/>
          </p:nvSpPr>
          <p:spPr>
            <a:xfrm>
              <a:off x="6148801" y="1060593"/>
              <a:ext cx="197439" cy="197439"/>
            </a:xfrm>
            <a:prstGeom prst="ellipse">
              <a:avLst/>
            </a:prstGeom>
            <a:solidFill>
              <a:schemeClr val="tx2">
                <a:lumMod val="75000"/>
              </a:schemeClr>
            </a:solid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8" name="Picture Placeholder 17"/>
          <p:cNvSpPr>
            <a:spLocks noGrp="1"/>
          </p:cNvSpPr>
          <p:nvPr>
            <p:ph type="pic" sz="quarter" idx="14"/>
          </p:nvPr>
        </p:nvSpPr>
        <p:spPr>
          <a:xfrm>
            <a:off x="4674192" y="1601512"/>
            <a:ext cx="3429000" cy="3429000"/>
          </a:xfrm>
          <a:prstGeom prst="ellipse">
            <a:avLst/>
          </a:prstGeom>
          <a:ln w="76200">
            <a:solidFill>
              <a:schemeClr val="tx2">
                <a:lumMod val="75000"/>
              </a:schemeClr>
            </a:solidFill>
          </a:ln>
        </p:spPr>
        <p:txBody>
          <a:bodyPr/>
          <a:lstStyle/>
          <a:p>
            <a:r>
              <a:rPr lang="en-US" smtClean="0"/>
              <a:t>Click icon to add picture</a:t>
            </a:r>
            <a:endParaRPr lang="en-US"/>
          </a:p>
        </p:txBody>
      </p:sp>
    </p:spTree>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1009443" y="1807361"/>
            <a:ext cx="7123080" cy="40514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783B424-CDCD-49E6-B35B-738FEACEEDBD}" type="datetimeFigureOut">
              <a:rPr lang="en-US" smtClean="0"/>
              <a:pPr/>
              <a:t>12/2/10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126DF0-76F7-4FA4-8947-D66A1BD99FA8}"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59561" y="675723"/>
            <a:ext cx="1472962" cy="518532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09442" y="675723"/>
            <a:ext cx="5467557" cy="518532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783B424-CDCD-49E6-B35B-738FEACEEDBD}" type="datetimeFigureOut">
              <a:rPr lang="en-US" smtClean="0"/>
              <a:pPr/>
              <a:t>12/2/10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126DF0-76F7-4FA4-8947-D66A1BD99FA8}"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13DB281-4E40-A34B-A634-FE3AF49DBAE3}" type="slidenum">
              <a:rPr lang="en-US"/>
              <a:pPr/>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0B30C360-33D0-A441-A68D-9A0030DB15FD}" type="slidenum">
              <a:rPr lang="en-US"/>
              <a:pPr/>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17C2A044-CE8E-5F44-9C4D-348F32A3D5E8}" type="slidenum">
              <a:rPr lang="en-US"/>
              <a:pPr/>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4ACEE553-3D27-8E41-B6E2-613458BAA720}"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395" indent="0">
              <a:buNone/>
              <a:defRPr sz="1600">
                <a:solidFill>
                  <a:schemeClr val="tx1">
                    <a:tint val="75000"/>
                  </a:schemeClr>
                </a:solidFill>
              </a:defRPr>
            </a:lvl3pPr>
            <a:lvl4pPr marL="1371594" indent="0">
              <a:buNone/>
              <a:defRPr sz="1400">
                <a:solidFill>
                  <a:schemeClr val="tx1">
                    <a:tint val="75000"/>
                  </a:schemeClr>
                </a:solidFill>
              </a:defRPr>
            </a:lvl4pPr>
            <a:lvl5pPr marL="1828790" indent="0">
              <a:buNone/>
              <a:defRPr sz="1400">
                <a:solidFill>
                  <a:schemeClr val="tx1">
                    <a:tint val="75000"/>
                  </a:schemeClr>
                </a:solidFill>
              </a:defRPr>
            </a:lvl5pPr>
            <a:lvl6pPr marL="2285989" indent="0">
              <a:buNone/>
              <a:defRPr sz="1400">
                <a:solidFill>
                  <a:schemeClr val="tx1">
                    <a:tint val="75000"/>
                  </a:schemeClr>
                </a:solidFill>
              </a:defRPr>
            </a:lvl6pPr>
            <a:lvl7pPr marL="2743186" indent="0">
              <a:buNone/>
              <a:defRPr sz="1400">
                <a:solidFill>
                  <a:schemeClr val="tx1">
                    <a:tint val="75000"/>
                  </a:schemeClr>
                </a:solidFill>
              </a:defRPr>
            </a:lvl7pPr>
            <a:lvl8pPr marL="3200385" indent="0">
              <a:buNone/>
              <a:defRPr sz="1400">
                <a:solidFill>
                  <a:schemeClr val="tx1">
                    <a:tint val="75000"/>
                  </a:schemeClr>
                </a:solidFill>
              </a:defRPr>
            </a:lvl8pPr>
            <a:lvl9pPr marL="365758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946524D-BED0-AC4D-8A83-36BB6CC40FE6}" type="datetimeFigureOut">
              <a:rPr lang="en-US" smtClean="0"/>
              <a:pPr/>
              <a:t>12/2/10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ECF1F3-4DA4-424F-8852-30CF95FE21EA}"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5A9922BC-E048-2E45-B5DC-7F4833682A9A}" type="slidenum">
              <a:rPr lang="en-US"/>
              <a:pPr/>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EBBD5548-EF2D-3847-A147-AD4C45F9DE9B}" type="slidenum">
              <a:rPr lang="en-US"/>
              <a:pPr/>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33E1E63D-8755-AB43-8FF1-7BB9A358998C}" type="slidenum">
              <a:rPr lang="en-US"/>
              <a:pPr/>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53FB6A15-1D42-1C4A-8468-0F36F490CFA2}" type="slidenum">
              <a:rPr lang="en-US"/>
              <a:pPr/>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421C6AA6-93D2-BA41-9660-A844AD149444}" type="slidenum">
              <a:rPr lang="en-US"/>
              <a:pPr/>
              <a:t>‹#›</a:t>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943BC7BF-36D0-0946-8BFB-3E6E7F777543}" type="slidenum">
              <a:rPr lang="en-US"/>
              <a:pPr/>
              <a:t>‹#›</a:t>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8EB76FB7-3CEB-B548-9172-626D49C5F8D3}" type="slidenum">
              <a:rPr lang="en-US"/>
              <a:pPr/>
              <a:t>‹#›</a:t>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457200" y="6245225"/>
            <a:ext cx="2133600" cy="476250"/>
          </a:xfrm>
        </p:spPr>
        <p:txBody>
          <a:bodyPr/>
          <a:lstStyle>
            <a:lvl1pPr>
              <a:defRPr/>
            </a:lvl1pPr>
          </a:lstStyle>
          <a:p>
            <a:endParaRPr lang="en-US"/>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endParaRPr lang="en-US"/>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fld id="{C96B1AE6-6899-B545-A379-A0E47953D40B}" type="slidenum">
              <a:rPr lang="en-US"/>
              <a:pPr/>
              <a:t>‹#›</a:t>
            </a:fld>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2767A2F2-E1BC-D94E-BB64-29C14ACD3649}" type="slidenum">
              <a:rPr lang="en-US"/>
              <a:pPr/>
              <a:t>‹#›</a:t>
            </a:fld>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0B35052-0A09-B247-A91A-C99D2E837FEF}" type="datetimeFigureOut">
              <a:rPr lang="en-US" smtClean="0"/>
              <a:pPr/>
              <a:t>12/2/10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A5ABD9-5F8C-F446-A95A-F05DBE99C138}" type="slidenum">
              <a:rPr lang="en-US" smtClean="0"/>
              <a:pPr/>
              <a:t>‹#›</a:t>
            </a:fld>
            <a:endParaRPr lang="en-US"/>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5"/>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5"/>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946524D-BED0-AC4D-8A83-36BB6CC40FE6}" type="datetimeFigureOut">
              <a:rPr lang="en-US" smtClean="0"/>
              <a:pPr/>
              <a:t>12/2/10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ECF1F3-4DA4-424F-8852-30CF95FE21EA}"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0B35052-0A09-B247-A91A-C99D2E837FEF}" type="datetimeFigureOut">
              <a:rPr lang="en-US" smtClean="0"/>
              <a:pPr/>
              <a:t>12/2/10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A5ABD9-5F8C-F446-A95A-F05DBE99C138}" type="slidenum">
              <a:rPr lang="en-US" smtClean="0"/>
              <a:pPr/>
              <a:t>‹#›</a:t>
            </a:fld>
            <a:endParaRPr lang="en-US"/>
          </a:p>
        </p:txBody>
      </p:sp>
    </p:spTree>
  </p:cSld>
  <p:clrMapOvr>
    <a:masterClrMapping/>
  </p:clrMapOvr>
  <p:transition/>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0B35052-0A09-B247-A91A-C99D2E837FEF}" type="datetimeFigureOut">
              <a:rPr lang="en-US" smtClean="0"/>
              <a:pPr/>
              <a:t>12/2/10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A5ABD9-5F8C-F446-A95A-F05DBE99C138}" type="slidenum">
              <a:rPr lang="en-US" smtClean="0"/>
              <a:pPr/>
              <a:t>‹#›</a:t>
            </a:fld>
            <a:endParaRPr lang="en-US"/>
          </a:p>
        </p:txBody>
      </p:sp>
    </p:spTree>
  </p:cSld>
  <p:clrMapOvr>
    <a:masterClrMapping/>
  </p:clrMapOvr>
  <p:transition/>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0B35052-0A09-B247-A91A-C99D2E837FEF}" type="datetimeFigureOut">
              <a:rPr lang="en-US" smtClean="0"/>
              <a:pPr/>
              <a:t>12/2/10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AA5ABD9-5F8C-F446-A95A-F05DBE99C138}" type="slidenum">
              <a:rPr lang="en-US" smtClean="0"/>
              <a:pPr/>
              <a:t>‹#›</a:t>
            </a:fld>
            <a:endParaRPr lang="en-US"/>
          </a:p>
        </p:txBody>
      </p:sp>
    </p:spTree>
  </p:cSld>
  <p:clrMapOvr>
    <a:masterClrMapping/>
  </p:clrMapOvr>
  <p:transition/>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0B35052-0A09-B247-A91A-C99D2E837FEF}" type="datetimeFigureOut">
              <a:rPr lang="en-US" smtClean="0"/>
              <a:pPr/>
              <a:t>12/2/10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AA5ABD9-5F8C-F446-A95A-F05DBE99C138}" type="slidenum">
              <a:rPr lang="en-US" smtClean="0"/>
              <a:pPr/>
              <a:t>‹#›</a:t>
            </a:fld>
            <a:endParaRPr lang="en-US"/>
          </a:p>
        </p:txBody>
      </p:sp>
    </p:spTree>
  </p:cSld>
  <p:clrMapOvr>
    <a:masterClrMapping/>
  </p:clrMapOvr>
  <p:transition/>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0B35052-0A09-B247-A91A-C99D2E837FEF}" type="datetimeFigureOut">
              <a:rPr lang="en-US" smtClean="0"/>
              <a:pPr/>
              <a:t>12/2/10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AA5ABD9-5F8C-F446-A95A-F05DBE99C138}" type="slidenum">
              <a:rPr lang="en-US" smtClean="0"/>
              <a:pPr/>
              <a:t>‹#›</a:t>
            </a:fld>
            <a:endParaRPr lang="en-US"/>
          </a:p>
        </p:txBody>
      </p:sp>
    </p:spTree>
  </p:cSld>
  <p:clrMapOvr>
    <a:masterClrMapping/>
  </p:clrMapOvr>
  <p:transition/>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0B35052-0A09-B247-A91A-C99D2E837FEF}" type="datetimeFigureOut">
              <a:rPr lang="en-US" smtClean="0"/>
              <a:pPr/>
              <a:t>12/2/10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AA5ABD9-5F8C-F446-A95A-F05DBE99C138}" type="slidenum">
              <a:rPr lang="en-US" smtClean="0"/>
              <a:pPr/>
              <a:t>‹#›</a:t>
            </a:fld>
            <a:endParaRPr lang="en-US"/>
          </a:p>
        </p:txBody>
      </p:sp>
    </p:spTree>
  </p:cSld>
  <p:clrMapOvr>
    <a:masterClrMapping/>
  </p:clrMapOvr>
  <p:transition/>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0B35052-0A09-B247-A91A-C99D2E837FEF}" type="datetimeFigureOut">
              <a:rPr lang="en-US" smtClean="0"/>
              <a:pPr/>
              <a:t>12/2/10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AA5ABD9-5F8C-F446-A95A-F05DBE99C138}" type="slidenum">
              <a:rPr lang="en-US" smtClean="0"/>
              <a:pPr/>
              <a:t>‹#›</a:t>
            </a:fld>
            <a:endParaRPr lang="en-US"/>
          </a:p>
        </p:txBody>
      </p:sp>
    </p:spTree>
  </p:cSld>
  <p:clrMapOvr>
    <a:masterClrMapping/>
  </p:clrMapOvr>
  <p:transition/>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0B35052-0A09-B247-A91A-C99D2E837FEF}" type="datetimeFigureOut">
              <a:rPr lang="en-US" smtClean="0"/>
              <a:pPr/>
              <a:t>12/2/10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AA5ABD9-5F8C-F446-A95A-F05DBE99C138}" type="slidenum">
              <a:rPr lang="en-US" smtClean="0"/>
              <a:pPr/>
              <a:t>‹#›</a:t>
            </a:fld>
            <a:endParaRPr lang="en-US"/>
          </a:p>
        </p:txBody>
      </p:sp>
    </p:spTree>
  </p:cSld>
  <p:clrMapOvr>
    <a:masterClrMapping/>
  </p:clrMapOvr>
  <p:transition/>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0B35052-0A09-B247-A91A-C99D2E837FEF}" type="datetimeFigureOut">
              <a:rPr lang="en-US" smtClean="0"/>
              <a:pPr/>
              <a:t>12/2/10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A5ABD9-5F8C-F446-A95A-F05DBE99C138}" type="slidenum">
              <a:rPr lang="en-US" smtClean="0"/>
              <a:pPr/>
              <a:t>‹#›</a:t>
            </a:fld>
            <a:endParaRPr lang="en-US"/>
          </a:p>
        </p:txBody>
      </p:sp>
    </p:spTree>
  </p:cSld>
  <p:clrMapOvr>
    <a:masterClrMapping/>
  </p:clrMapOvr>
  <p:transition/>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0B35052-0A09-B247-A91A-C99D2E837FEF}" type="datetimeFigureOut">
              <a:rPr lang="en-US" smtClean="0"/>
              <a:pPr/>
              <a:t>12/2/10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A5ABD9-5F8C-F446-A95A-F05DBE99C138}" type="slidenum">
              <a:rPr lang="en-US" smtClean="0"/>
              <a:pPr/>
              <a:t>‹#›</a:t>
            </a:fld>
            <a:endParaRPr lang="en-US"/>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395" indent="0">
              <a:buNone/>
              <a:defRPr sz="1800" b="1"/>
            </a:lvl3pPr>
            <a:lvl4pPr marL="1371594" indent="0">
              <a:buNone/>
              <a:defRPr sz="1600" b="1"/>
            </a:lvl4pPr>
            <a:lvl5pPr marL="1828790" indent="0">
              <a:buNone/>
              <a:defRPr sz="1600" b="1"/>
            </a:lvl5pPr>
            <a:lvl6pPr marL="2285989" indent="0">
              <a:buNone/>
              <a:defRPr sz="1600" b="1"/>
            </a:lvl6pPr>
            <a:lvl7pPr marL="2743186" indent="0">
              <a:buNone/>
              <a:defRPr sz="1600" b="1"/>
            </a:lvl7pPr>
            <a:lvl8pPr marL="3200385" indent="0">
              <a:buNone/>
              <a:defRPr sz="1600" b="1"/>
            </a:lvl8pPr>
            <a:lvl9pPr marL="365758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200" indent="0">
              <a:buNone/>
              <a:defRPr sz="2000" b="1"/>
            </a:lvl2pPr>
            <a:lvl3pPr marL="914395" indent="0">
              <a:buNone/>
              <a:defRPr sz="1800" b="1"/>
            </a:lvl3pPr>
            <a:lvl4pPr marL="1371594" indent="0">
              <a:buNone/>
              <a:defRPr sz="1600" b="1"/>
            </a:lvl4pPr>
            <a:lvl5pPr marL="1828790" indent="0">
              <a:buNone/>
              <a:defRPr sz="1600" b="1"/>
            </a:lvl5pPr>
            <a:lvl6pPr marL="2285989" indent="0">
              <a:buNone/>
              <a:defRPr sz="1600" b="1"/>
            </a:lvl6pPr>
            <a:lvl7pPr marL="2743186" indent="0">
              <a:buNone/>
              <a:defRPr sz="1600" b="1"/>
            </a:lvl7pPr>
            <a:lvl8pPr marL="3200385" indent="0">
              <a:buNone/>
              <a:defRPr sz="1600" b="1"/>
            </a:lvl8pPr>
            <a:lvl9pPr marL="365758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946524D-BED0-AC4D-8A83-36BB6CC40FE6}" type="datetimeFigureOut">
              <a:rPr lang="en-US" smtClean="0"/>
              <a:pPr/>
              <a:t>12/2/10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FECF1F3-4DA4-424F-8852-30CF95FE21EA}"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946524D-BED0-AC4D-8A83-36BB6CC40FE6}" type="datetimeFigureOut">
              <a:rPr lang="en-US" smtClean="0"/>
              <a:pPr/>
              <a:t>12/2/10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FECF1F3-4DA4-424F-8852-30CF95FE21EA}"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946524D-BED0-AC4D-8A83-36BB6CC40FE6}" type="datetimeFigureOut">
              <a:rPr lang="en-US" smtClean="0"/>
              <a:pPr/>
              <a:t>12/2/10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FECF1F3-4DA4-424F-8852-30CF95FE21EA}"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5"/>
            <a:ext cx="3008313" cy="4691063"/>
          </a:xfrm>
        </p:spPr>
        <p:txBody>
          <a:bodyPr/>
          <a:lstStyle>
            <a:lvl1pPr marL="0" indent="0">
              <a:buNone/>
              <a:defRPr sz="1400"/>
            </a:lvl1pPr>
            <a:lvl2pPr marL="457200" indent="0">
              <a:buNone/>
              <a:defRPr sz="1200"/>
            </a:lvl2pPr>
            <a:lvl3pPr marL="914395" indent="0">
              <a:buNone/>
              <a:defRPr sz="1000"/>
            </a:lvl3pPr>
            <a:lvl4pPr marL="1371594" indent="0">
              <a:buNone/>
              <a:defRPr sz="900"/>
            </a:lvl4pPr>
            <a:lvl5pPr marL="1828790" indent="0">
              <a:buNone/>
              <a:defRPr sz="900"/>
            </a:lvl5pPr>
            <a:lvl6pPr marL="2285989" indent="0">
              <a:buNone/>
              <a:defRPr sz="900"/>
            </a:lvl6pPr>
            <a:lvl7pPr marL="2743186" indent="0">
              <a:buNone/>
              <a:defRPr sz="900"/>
            </a:lvl7pPr>
            <a:lvl8pPr marL="3200385" indent="0">
              <a:buNone/>
              <a:defRPr sz="900"/>
            </a:lvl8pPr>
            <a:lvl9pPr marL="365758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946524D-BED0-AC4D-8A83-36BB6CC40FE6}" type="datetimeFigureOut">
              <a:rPr lang="en-US" smtClean="0"/>
              <a:pPr/>
              <a:t>12/2/10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ECF1F3-4DA4-424F-8852-30CF95FE21EA}"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395" indent="0">
              <a:buNone/>
              <a:defRPr sz="2400"/>
            </a:lvl3pPr>
            <a:lvl4pPr marL="1371594" indent="0">
              <a:buNone/>
              <a:defRPr sz="2000"/>
            </a:lvl4pPr>
            <a:lvl5pPr marL="1828790" indent="0">
              <a:buNone/>
              <a:defRPr sz="2000"/>
            </a:lvl5pPr>
            <a:lvl6pPr marL="2285989" indent="0">
              <a:buNone/>
              <a:defRPr sz="2000"/>
            </a:lvl6pPr>
            <a:lvl7pPr marL="2743186" indent="0">
              <a:buNone/>
              <a:defRPr sz="2000"/>
            </a:lvl7pPr>
            <a:lvl8pPr marL="3200385" indent="0">
              <a:buNone/>
              <a:defRPr sz="2000"/>
            </a:lvl8pPr>
            <a:lvl9pPr marL="3657580" indent="0">
              <a:buNone/>
              <a:defRPr sz="2000"/>
            </a:lvl9pPr>
          </a:lstStyle>
          <a:p>
            <a:r>
              <a:rPr lang="en-US"/>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395" indent="0">
              <a:buNone/>
              <a:defRPr sz="1000"/>
            </a:lvl3pPr>
            <a:lvl4pPr marL="1371594" indent="0">
              <a:buNone/>
              <a:defRPr sz="900"/>
            </a:lvl4pPr>
            <a:lvl5pPr marL="1828790" indent="0">
              <a:buNone/>
              <a:defRPr sz="900"/>
            </a:lvl5pPr>
            <a:lvl6pPr marL="2285989" indent="0">
              <a:buNone/>
              <a:defRPr sz="900"/>
            </a:lvl6pPr>
            <a:lvl7pPr marL="2743186" indent="0">
              <a:buNone/>
              <a:defRPr sz="900"/>
            </a:lvl7pPr>
            <a:lvl8pPr marL="3200385" indent="0">
              <a:buNone/>
              <a:defRPr sz="900"/>
            </a:lvl8pPr>
            <a:lvl9pPr marL="365758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946524D-BED0-AC4D-8A83-36BB6CC40FE6}" type="datetimeFigureOut">
              <a:rPr lang="en-US" smtClean="0"/>
              <a:pPr/>
              <a:t>12/2/10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ECF1F3-4DA4-424F-8852-30CF95FE21EA}"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5.xml"/><Relationship Id="rId12" Type="http://schemas.openxmlformats.org/officeDocument/2006/relationships/theme" Target="../theme/theme2.xml"/><Relationship Id="rId1" Type="http://schemas.openxmlformats.org/officeDocument/2006/relationships/slideLayout" Target="../slideLayouts/slideLayout15.xml"/><Relationship Id="rId2" Type="http://schemas.openxmlformats.org/officeDocument/2006/relationships/slideLayout" Target="../slideLayouts/slideLayout16.xml"/><Relationship Id="rId3" Type="http://schemas.openxmlformats.org/officeDocument/2006/relationships/slideLayout" Target="../slideLayouts/slideLayout17.xml"/><Relationship Id="rId4" Type="http://schemas.openxmlformats.org/officeDocument/2006/relationships/slideLayout" Target="../slideLayouts/slideLayout18.xml"/><Relationship Id="rId5" Type="http://schemas.openxmlformats.org/officeDocument/2006/relationships/slideLayout" Target="../slideLayouts/slideLayout19.xml"/><Relationship Id="rId6" Type="http://schemas.openxmlformats.org/officeDocument/2006/relationships/slideLayout" Target="../slideLayouts/slideLayout20.xml"/><Relationship Id="rId7" Type="http://schemas.openxmlformats.org/officeDocument/2006/relationships/slideLayout" Target="../slideLayouts/slideLayout21.xml"/><Relationship Id="rId8" Type="http://schemas.openxmlformats.org/officeDocument/2006/relationships/slideLayout" Target="../slideLayouts/slideLayout22.xml"/><Relationship Id="rId9" Type="http://schemas.openxmlformats.org/officeDocument/2006/relationships/slideLayout" Target="../slideLayouts/slideLayout23.xml"/><Relationship Id="rId10"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6.xml"/><Relationship Id="rId12" Type="http://schemas.openxmlformats.org/officeDocument/2006/relationships/slideLayout" Target="../slideLayouts/slideLayout37.xml"/><Relationship Id="rId13" Type="http://schemas.openxmlformats.org/officeDocument/2006/relationships/slideLayout" Target="../slideLayouts/slideLayout38.xml"/><Relationship Id="rId14" Type="http://schemas.openxmlformats.org/officeDocument/2006/relationships/theme" Target="../theme/theme3.xml"/><Relationship Id="rId1" Type="http://schemas.openxmlformats.org/officeDocument/2006/relationships/slideLayout" Target="../slideLayouts/slideLayout26.xml"/><Relationship Id="rId2" Type="http://schemas.openxmlformats.org/officeDocument/2006/relationships/slideLayout" Target="../slideLayouts/slideLayout27.xml"/><Relationship Id="rId3" Type="http://schemas.openxmlformats.org/officeDocument/2006/relationships/slideLayout" Target="../slideLayouts/slideLayout28.xml"/><Relationship Id="rId4" Type="http://schemas.openxmlformats.org/officeDocument/2006/relationships/slideLayout" Target="../slideLayouts/slideLayout29.xml"/><Relationship Id="rId5" Type="http://schemas.openxmlformats.org/officeDocument/2006/relationships/slideLayout" Target="../slideLayouts/slideLayout30.xml"/><Relationship Id="rId6" Type="http://schemas.openxmlformats.org/officeDocument/2006/relationships/slideLayout" Target="../slideLayouts/slideLayout31.xml"/><Relationship Id="rId7" Type="http://schemas.openxmlformats.org/officeDocument/2006/relationships/slideLayout" Target="../slideLayouts/slideLayout32.xml"/><Relationship Id="rId8" Type="http://schemas.openxmlformats.org/officeDocument/2006/relationships/slideLayout" Target="../slideLayouts/slideLayout33.xml"/><Relationship Id="rId9" Type="http://schemas.openxmlformats.org/officeDocument/2006/relationships/slideLayout" Target="../slideLayouts/slideLayout34.xml"/><Relationship Id="rId10"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9.xml"/><Relationship Id="rId12" Type="http://schemas.openxmlformats.org/officeDocument/2006/relationships/theme" Target="../theme/theme4.xml"/><Relationship Id="rId1" Type="http://schemas.openxmlformats.org/officeDocument/2006/relationships/slideLayout" Target="../slideLayouts/slideLayout39.xml"/><Relationship Id="rId2" Type="http://schemas.openxmlformats.org/officeDocument/2006/relationships/slideLayout" Target="../slideLayouts/slideLayout40.xml"/><Relationship Id="rId3" Type="http://schemas.openxmlformats.org/officeDocument/2006/relationships/slideLayout" Target="../slideLayouts/slideLayout41.xml"/><Relationship Id="rId4" Type="http://schemas.openxmlformats.org/officeDocument/2006/relationships/slideLayout" Target="../slideLayouts/slideLayout42.xml"/><Relationship Id="rId5" Type="http://schemas.openxmlformats.org/officeDocument/2006/relationships/slideLayout" Target="../slideLayouts/slideLayout43.xml"/><Relationship Id="rId6" Type="http://schemas.openxmlformats.org/officeDocument/2006/relationships/slideLayout" Target="../slideLayouts/slideLayout44.xml"/><Relationship Id="rId7" Type="http://schemas.openxmlformats.org/officeDocument/2006/relationships/slideLayout" Target="../slideLayouts/slideLayout45.xml"/><Relationship Id="rId8" Type="http://schemas.openxmlformats.org/officeDocument/2006/relationships/slideLayout" Target="../slideLayouts/slideLayout46.xml"/><Relationship Id="rId9" Type="http://schemas.openxmlformats.org/officeDocument/2006/relationships/slideLayout" Target="../slideLayouts/slideLayout47.xml"/><Relationship Id="rId10"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5"/>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5"/>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946524D-BED0-AC4D-8A83-36BB6CC40FE6}" type="datetimeFigureOut">
              <a:rPr lang="en-US" smtClean="0"/>
              <a:pPr/>
              <a:t>12/2/10</a:t>
            </a:fld>
            <a:endParaRPr lang="en-US"/>
          </a:p>
        </p:txBody>
      </p:sp>
      <p:sp>
        <p:nvSpPr>
          <p:cNvPr id="5" name="Footer Placeholder 4"/>
          <p:cNvSpPr>
            <a:spLocks noGrp="1"/>
          </p:cNvSpPr>
          <p:nvPr>
            <p:ph type="ftr" sz="quarter" idx="3"/>
          </p:nvPr>
        </p:nvSpPr>
        <p:spPr>
          <a:xfrm>
            <a:off x="3124201" y="6356355"/>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5"/>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FECF1F3-4DA4-424F-8852-30CF95FE21EA}"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74" r:id="rId12"/>
    <p:sldLayoutId id="2147483775" r:id="rId13"/>
    <p:sldLayoutId id="2147483776" r:id="rId14"/>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2995"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191"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39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588"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785"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8984"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18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395" algn="l" defTabSz="457200" rtl="0" eaLnBrk="1" latinLnBrk="0" hangingPunct="1">
        <a:defRPr sz="1800" kern="1200">
          <a:solidFill>
            <a:schemeClr val="tx1"/>
          </a:solidFill>
          <a:latin typeface="+mn-lt"/>
          <a:ea typeface="+mn-ea"/>
          <a:cs typeface="+mn-cs"/>
        </a:defRPr>
      </a:lvl3pPr>
      <a:lvl4pPr marL="1371594" algn="l" defTabSz="457200" rtl="0" eaLnBrk="1" latinLnBrk="0" hangingPunct="1">
        <a:defRPr sz="1800" kern="1200">
          <a:solidFill>
            <a:schemeClr val="tx1"/>
          </a:solidFill>
          <a:latin typeface="+mn-lt"/>
          <a:ea typeface="+mn-ea"/>
          <a:cs typeface="+mn-cs"/>
        </a:defRPr>
      </a:lvl4pPr>
      <a:lvl5pPr marL="1828790" algn="l" defTabSz="457200" rtl="0" eaLnBrk="1" latinLnBrk="0" hangingPunct="1">
        <a:defRPr sz="1800" kern="1200">
          <a:solidFill>
            <a:schemeClr val="tx1"/>
          </a:solidFill>
          <a:latin typeface="+mn-lt"/>
          <a:ea typeface="+mn-ea"/>
          <a:cs typeface="+mn-cs"/>
        </a:defRPr>
      </a:lvl5pPr>
      <a:lvl6pPr marL="2285989" algn="l" defTabSz="457200" rtl="0" eaLnBrk="1" latinLnBrk="0" hangingPunct="1">
        <a:defRPr sz="1800" kern="1200">
          <a:solidFill>
            <a:schemeClr val="tx1"/>
          </a:solidFill>
          <a:latin typeface="+mn-lt"/>
          <a:ea typeface="+mn-ea"/>
          <a:cs typeface="+mn-cs"/>
        </a:defRPr>
      </a:lvl6pPr>
      <a:lvl7pPr marL="2743186" algn="l" defTabSz="457200" rtl="0" eaLnBrk="1" latinLnBrk="0" hangingPunct="1">
        <a:defRPr sz="1800" kern="1200">
          <a:solidFill>
            <a:schemeClr val="tx1"/>
          </a:solidFill>
          <a:latin typeface="+mn-lt"/>
          <a:ea typeface="+mn-ea"/>
          <a:cs typeface="+mn-cs"/>
        </a:defRPr>
      </a:lvl7pPr>
      <a:lvl8pPr marL="3200385" algn="l" defTabSz="457200" rtl="0" eaLnBrk="1" latinLnBrk="0" hangingPunct="1">
        <a:defRPr sz="1800" kern="1200">
          <a:solidFill>
            <a:schemeClr val="tx1"/>
          </a:solidFill>
          <a:latin typeface="+mn-lt"/>
          <a:ea typeface="+mn-ea"/>
          <a:cs typeface="+mn-cs"/>
        </a:defRPr>
      </a:lvl8pPr>
      <a:lvl9pPr marL="365758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2">
        <a:schemeClr val="bg2"/>
      </p:bgRef>
    </p:bg>
    <p:spTree>
      <p:nvGrpSpPr>
        <p:cNvPr id="1" name=""/>
        <p:cNvGrpSpPr/>
        <p:nvPr/>
      </p:nvGrpSpPr>
      <p:grpSpPr>
        <a:xfrm>
          <a:off x="0" y="0"/>
          <a:ext cx="0" cy="0"/>
          <a:chOff x="0" y="0"/>
          <a:chExt cx="0" cy="0"/>
        </a:xfrm>
      </p:grpSpPr>
      <p:sp>
        <p:nvSpPr>
          <p:cNvPr id="56" name="Oval 55"/>
          <p:cNvSpPr>
            <a:spLocks noChangeAspect="1"/>
          </p:cNvSpPr>
          <p:nvPr/>
        </p:nvSpPr>
        <p:spPr>
          <a:xfrm>
            <a:off x="-69625" y="4042576"/>
            <a:ext cx="1743945" cy="1909234"/>
          </a:xfrm>
          <a:custGeom>
            <a:avLst/>
            <a:gdLst/>
            <a:ahLst/>
            <a:cxnLst/>
            <a:rect l="l" t="t" r="r" b="b"/>
            <a:pathLst>
              <a:path w="1743945" h="1909234">
                <a:moveTo>
                  <a:pt x="789328" y="0"/>
                </a:moveTo>
                <a:cubicBezTo>
                  <a:pt x="1316548" y="0"/>
                  <a:pt x="1743945" y="427397"/>
                  <a:pt x="1743945" y="954617"/>
                </a:cubicBezTo>
                <a:cubicBezTo>
                  <a:pt x="1743945" y="1481837"/>
                  <a:pt x="1316548" y="1909234"/>
                  <a:pt x="789328" y="1909234"/>
                </a:cubicBezTo>
                <a:cubicBezTo>
                  <a:pt x="461080" y="1909234"/>
                  <a:pt x="171527" y="1743562"/>
                  <a:pt x="0" y="1491086"/>
                </a:cubicBezTo>
                <a:lnTo>
                  <a:pt x="0" y="418149"/>
                </a:lnTo>
                <a:cubicBezTo>
                  <a:pt x="171527" y="165673"/>
                  <a:pt x="461080" y="0"/>
                  <a:pt x="789328" y="0"/>
                </a:cubicBezTo>
                <a:close/>
              </a:path>
            </a:pathLst>
          </a:custGeom>
          <a:solidFill>
            <a:schemeClr val="tx2">
              <a:lumMod val="75000"/>
              <a:alpha val="8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schemeClr val="tx1"/>
                </a:solidFill>
              </a:ln>
            </a:endParaRPr>
          </a:p>
        </p:txBody>
      </p:sp>
      <p:sp>
        <p:nvSpPr>
          <p:cNvPr id="53" name="Oval 52"/>
          <p:cNvSpPr>
            <a:spLocks noChangeAspect="1"/>
          </p:cNvSpPr>
          <p:nvPr/>
        </p:nvSpPr>
        <p:spPr>
          <a:xfrm>
            <a:off x="520638" y="1095310"/>
            <a:ext cx="1909233" cy="1909233"/>
          </a:xfrm>
          <a:prstGeom prst="ellipse">
            <a:avLst/>
          </a:prstGeom>
          <a:solidFill>
            <a:schemeClr val="tx2">
              <a:lumMod val="75000"/>
              <a:alpha val="10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schemeClr val="tx1"/>
                </a:solidFill>
              </a:ln>
            </a:endParaRPr>
          </a:p>
        </p:txBody>
      </p:sp>
      <p:sp>
        <p:nvSpPr>
          <p:cNvPr id="52" name="Oval 51"/>
          <p:cNvSpPr>
            <a:spLocks noChangeAspect="1"/>
          </p:cNvSpPr>
          <p:nvPr/>
        </p:nvSpPr>
        <p:spPr>
          <a:xfrm>
            <a:off x="1878729" y="282933"/>
            <a:ext cx="1909233" cy="1909233"/>
          </a:xfrm>
          <a:prstGeom prst="ellipse">
            <a:avLst/>
          </a:prstGeom>
          <a:solidFill>
            <a:schemeClr val="tx2">
              <a:lumMod val="75000"/>
              <a:alpha val="10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schemeClr val="tx1"/>
                </a:solidFill>
              </a:ln>
            </a:endParaRPr>
          </a:p>
        </p:txBody>
      </p:sp>
      <p:sp>
        <p:nvSpPr>
          <p:cNvPr id="54" name="Oval 53"/>
          <p:cNvSpPr>
            <a:spLocks noChangeAspect="1"/>
          </p:cNvSpPr>
          <p:nvPr/>
        </p:nvSpPr>
        <p:spPr>
          <a:xfrm>
            <a:off x="520637" y="5729135"/>
            <a:ext cx="1909234" cy="1193756"/>
          </a:xfrm>
          <a:custGeom>
            <a:avLst/>
            <a:gdLst/>
            <a:ahLst/>
            <a:cxnLst/>
            <a:rect l="l" t="t" r="r" b="b"/>
            <a:pathLst>
              <a:path w="1909234" h="1193756">
                <a:moveTo>
                  <a:pt x="954617" y="0"/>
                </a:moveTo>
                <a:cubicBezTo>
                  <a:pt x="1481837" y="0"/>
                  <a:pt x="1909234" y="427397"/>
                  <a:pt x="1909234" y="954617"/>
                </a:cubicBezTo>
                <a:cubicBezTo>
                  <a:pt x="1909234" y="1037305"/>
                  <a:pt x="1898721" y="1117537"/>
                  <a:pt x="1877819" y="1193756"/>
                </a:cubicBezTo>
                <a:lnTo>
                  <a:pt x="31415" y="1193756"/>
                </a:lnTo>
                <a:cubicBezTo>
                  <a:pt x="10513" y="1117537"/>
                  <a:pt x="0" y="1037305"/>
                  <a:pt x="0" y="954617"/>
                </a:cubicBezTo>
                <a:cubicBezTo>
                  <a:pt x="0" y="427397"/>
                  <a:pt x="427397" y="0"/>
                  <a:pt x="954617" y="0"/>
                </a:cubicBezTo>
                <a:close/>
              </a:path>
            </a:pathLst>
          </a:custGeom>
          <a:solidFill>
            <a:schemeClr val="tx2">
              <a:lumMod val="75000"/>
              <a:alpha val="16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schemeClr val="tx1"/>
                </a:solidFill>
              </a:ln>
            </a:endParaRPr>
          </a:p>
        </p:txBody>
      </p:sp>
      <p:sp>
        <p:nvSpPr>
          <p:cNvPr id="130" name="Oval 129"/>
          <p:cNvSpPr>
            <a:spLocks noChangeAspect="1"/>
          </p:cNvSpPr>
          <p:nvPr/>
        </p:nvSpPr>
        <p:spPr>
          <a:xfrm>
            <a:off x="-46711" y="-61709"/>
            <a:ext cx="1449107" cy="1677064"/>
          </a:xfrm>
          <a:custGeom>
            <a:avLst/>
            <a:gdLst/>
            <a:ahLst/>
            <a:cxnLst/>
            <a:rect l="l" t="t" r="r" b="b"/>
            <a:pathLst>
              <a:path w="1449107" h="1677064">
                <a:moveTo>
                  <a:pt x="0" y="0"/>
                </a:moveTo>
                <a:lnTo>
                  <a:pt x="1112019" y="0"/>
                </a:lnTo>
                <a:cubicBezTo>
                  <a:pt x="1319407" y="171874"/>
                  <a:pt x="1449107" y="432014"/>
                  <a:pt x="1449107" y="722447"/>
                </a:cubicBezTo>
                <a:cubicBezTo>
                  <a:pt x="1449107" y="1249667"/>
                  <a:pt x="1021710" y="1677064"/>
                  <a:pt x="494490" y="1677064"/>
                </a:cubicBezTo>
                <a:cubicBezTo>
                  <a:pt x="313232" y="1677064"/>
                  <a:pt x="143772" y="1626546"/>
                  <a:pt x="0" y="1537872"/>
                </a:cubicBezTo>
                <a:close/>
              </a:path>
            </a:pathLst>
          </a:custGeom>
          <a:solidFill>
            <a:schemeClr val="tx2">
              <a:lumMod val="75000"/>
              <a:alpha val="14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schemeClr val="tx1"/>
                </a:solidFill>
              </a:ln>
            </a:endParaRPr>
          </a:p>
        </p:txBody>
      </p:sp>
      <p:sp>
        <p:nvSpPr>
          <p:cNvPr id="131" name="Oval 130"/>
          <p:cNvSpPr>
            <a:spLocks noChangeAspect="1"/>
          </p:cNvSpPr>
          <p:nvPr/>
        </p:nvSpPr>
        <p:spPr>
          <a:xfrm>
            <a:off x="924113" y="-161623"/>
            <a:ext cx="1909233" cy="1909233"/>
          </a:xfrm>
          <a:prstGeom prst="ellipse">
            <a:avLst/>
          </a:prstGeom>
          <a:solidFill>
            <a:schemeClr val="tx2">
              <a:lumMod val="75000"/>
              <a:alpha val="20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schemeClr val="tx1"/>
                </a:solidFill>
              </a:ln>
            </a:endParaRPr>
          </a:p>
        </p:txBody>
      </p:sp>
      <p:sp>
        <p:nvSpPr>
          <p:cNvPr id="132" name="Oval 131"/>
          <p:cNvSpPr>
            <a:spLocks noChangeAspect="1"/>
          </p:cNvSpPr>
          <p:nvPr/>
        </p:nvSpPr>
        <p:spPr>
          <a:xfrm>
            <a:off x="0" y="660738"/>
            <a:ext cx="1909233" cy="1909233"/>
          </a:xfrm>
          <a:prstGeom prst="ellipse">
            <a:avLst/>
          </a:prstGeom>
          <a:solidFill>
            <a:schemeClr val="tx2">
              <a:lumMod val="75000"/>
              <a:alpha val="15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schemeClr val="tx1"/>
                </a:solidFill>
              </a:ln>
            </a:endParaRPr>
          </a:p>
        </p:txBody>
      </p:sp>
      <p:sp>
        <p:nvSpPr>
          <p:cNvPr id="133" name="Oval 132"/>
          <p:cNvSpPr>
            <a:spLocks noChangeAspect="1"/>
          </p:cNvSpPr>
          <p:nvPr/>
        </p:nvSpPr>
        <p:spPr>
          <a:xfrm>
            <a:off x="7497531" y="-61709"/>
            <a:ext cx="1694467" cy="1677064"/>
          </a:xfrm>
          <a:custGeom>
            <a:avLst/>
            <a:gdLst/>
            <a:ahLst/>
            <a:cxnLst/>
            <a:rect l="l" t="t" r="r" b="b"/>
            <a:pathLst>
              <a:path w="1694467" h="1677064">
                <a:moveTo>
                  <a:pt x="337088" y="0"/>
                </a:moveTo>
                <a:lnTo>
                  <a:pt x="1573463" y="0"/>
                </a:lnTo>
                <a:cubicBezTo>
                  <a:pt x="1618202" y="37449"/>
                  <a:pt x="1658454" y="79950"/>
                  <a:pt x="1694467" y="126010"/>
                </a:cubicBezTo>
                <a:lnTo>
                  <a:pt x="1694467" y="1318884"/>
                </a:lnTo>
                <a:cubicBezTo>
                  <a:pt x="1522840" y="1538397"/>
                  <a:pt x="1254922" y="1677064"/>
                  <a:pt x="954617" y="1677064"/>
                </a:cubicBezTo>
                <a:cubicBezTo>
                  <a:pt x="427397" y="1677064"/>
                  <a:pt x="0" y="1249667"/>
                  <a:pt x="0" y="722447"/>
                </a:cubicBezTo>
                <a:cubicBezTo>
                  <a:pt x="0" y="432014"/>
                  <a:pt x="129700" y="171874"/>
                  <a:pt x="337088" y="0"/>
                </a:cubicBezTo>
                <a:close/>
              </a:path>
            </a:pathLst>
          </a:custGeom>
          <a:solidFill>
            <a:schemeClr val="accent3">
              <a:lumMod val="60000"/>
              <a:lumOff val="40000"/>
              <a:alpha val="10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schemeClr val="tx1"/>
                </a:solidFill>
              </a:ln>
            </a:endParaRPr>
          </a:p>
        </p:txBody>
      </p:sp>
      <p:sp>
        <p:nvSpPr>
          <p:cNvPr id="134" name="Oval 133"/>
          <p:cNvSpPr>
            <a:spLocks noChangeAspect="1"/>
          </p:cNvSpPr>
          <p:nvPr/>
        </p:nvSpPr>
        <p:spPr>
          <a:xfrm>
            <a:off x="6117502" y="-61708"/>
            <a:ext cx="1909234" cy="1705448"/>
          </a:xfrm>
          <a:custGeom>
            <a:avLst/>
            <a:gdLst/>
            <a:ahLst/>
            <a:cxnLst/>
            <a:rect l="l" t="t" r="r" b="b"/>
            <a:pathLst>
              <a:path w="1909234" h="1705448">
                <a:moveTo>
                  <a:pt x="371490" y="0"/>
                </a:moveTo>
                <a:lnTo>
                  <a:pt x="1537745" y="0"/>
                </a:lnTo>
                <a:cubicBezTo>
                  <a:pt x="1764760" y="171517"/>
                  <a:pt x="1909234" y="444302"/>
                  <a:pt x="1909234" y="750831"/>
                </a:cubicBezTo>
                <a:cubicBezTo>
                  <a:pt x="1909234" y="1278051"/>
                  <a:pt x="1481837" y="1705448"/>
                  <a:pt x="954617" y="1705448"/>
                </a:cubicBezTo>
                <a:cubicBezTo>
                  <a:pt x="427397" y="1705448"/>
                  <a:pt x="0" y="1278051"/>
                  <a:pt x="0" y="750831"/>
                </a:cubicBezTo>
                <a:cubicBezTo>
                  <a:pt x="0" y="444302"/>
                  <a:pt x="144474" y="171517"/>
                  <a:pt x="371490" y="0"/>
                </a:cubicBezTo>
                <a:close/>
              </a:path>
            </a:pathLst>
          </a:custGeom>
          <a:solidFill>
            <a:schemeClr val="tx2">
              <a:lumMod val="75000"/>
              <a:alpha val="10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schemeClr val="tx1"/>
                </a:solidFill>
              </a:ln>
            </a:endParaRPr>
          </a:p>
        </p:txBody>
      </p:sp>
      <p:sp>
        <p:nvSpPr>
          <p:cNvPr id="135" name="Oval 134"/>
          <p:cNvSpPr>
            <a:spLocks noChangeAspect="1"/>
          </p:cNvSpPr>
          <p:nvPr/>
        </p:nvSpPr>
        <p:spPr>
          <a:xfrm>
            <a:off x="7494454" y="1095309"/>
            <a:ext cx="1697544" cy="1909234"/>
          </a:xfrm>
          <a:custGeom>
            <a:avLst/>
            <a:gdLst/>
            <a:ahLst/>
            <a:cxnLst/>
            <a:rect l="l" t="t" r="r" b="b"/>
            <a:pathLst>
              <a:path w="1697544" h="1909234">
                <a:moveTo>
                  <a:pt x="954617" y="0"/>
                </a:moveTo>
                <a:cubicBezTo>
                  <a:pt x="1256666" y="0"/>
                  <a:pt x="1525952" y="140283"/>
                  <a:pt x="1697544" y="361910"/>
                </a:cubicBezTo>
                <a:lnTo>
                  <a:pt x="1697544" y="1547324"/>
                </a:lnTo>
                <a:cubicBezTo>
                  <a:pt x="1525952" y="1768951"/>
                  <a:pt x="1256666" y="1909234"/>
                  <a:pt x="954617" y="1909234"/>
                </a:cubicBezTo>
                <a:cubicBezTo>
                  <a:pt x="427397" y="1909234"/>
                  <a:pt x="0" y="1481837"/>
                  <a:pt x="0" y="954617"/>
                </a:cubicBezTo>
                <a:cubicBezTo>
                  <a:pt x="0" y="427397"/>
                  <a:pt x="427397" y="0"/>
                  <a:pt x="954617" y="0"/>
                </a:cubicBezTo>
                <a:close/>
              </a:path>
            </a:pathLst>
          </a:custGeom>
          <a:solidFill>
            <a:schemeClr val="tx2">
              <a:lumMod val="75000"/>
              <a:alpha val="15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schemeClr val="tx1"/>
                </a:solidFill>
              </a:ln>
            </a:endParaRPr>
          </a:p>
        </p:txBody>
      </p:sp>
      <p:sp>
        <p:nvSpPr>
          <p:cNvPr id="136" name="Oval 135"/>
          <p:cNvSpPr>
            <a:spLocks noChangeAspect="1"/>
          </p:cNvSpPr>
          <p:nvPr/>
        </p:nvSpPr>
        <p:spPr>
          <a:xfrm>
            <a:off x="8056674" y="5140346"/>
            <a:ext cx="1137194" cy="1759729"/>
          </a:xfrm>
          <a:custGeom>
            <a:avLst/>
            <a:gdLst/>
            <a:ahLst/>
            <a:cxnLst/>
            <a:rect l="l" t="t" r="r" b="b"/>
            <a:pathLst>
              <a:path w="1137194" h="1759729">
                <a:moveTo>
                  <a:pt x="954617" y="0"/>
                </a:moveTo>
                <a:cubicBezTo>
                  <a:pt x="1017088" y="0"/>
                  <a:pt x="1078157" y="6001"/>
                  <a:pt x="1137194" y="17897"/>
                </a:cubicBezTo>
                <a:lnTo>
                  <a:pt x="1137194" y="1759729"/>
                </a:lnTo>
                <a:lnTo>
                  <a:pt x="443151" y="1759729"/>
                </a:lnTo>
                <a:cubicBezTo>
                  <a:pt x="176544" y="1591075"/>
                  <a:pt x="0" y="1293463"/>
                  <a:pt x="0" y="954617"/>
                </a:cubicBezTo>
                <a:cubicBezTo>
                  <a:pt x="0" y="427397"/>
                  <a:pt x="427397" y="0"/>
                  <a:pt x="954617" y="0"/>
                </a:cubicBezTo>
                <a:close/>
              </a:path>
            </a:pathLst>
          </a:custGeom>
          <a:solidFill>
            <a:schemeClr val="tx2">
              <a:lumMod val="75000"/>
              <a:alpha val="16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schemeClr val="tx1"/>
                </a:solidFill>
              </a:ln>
            </a:endParaRPr>
          </a:p>
        </p:txBody>
      </p:sp>
      <p:sp>
        <p:nvSpPr>
          <p:cNvPr id="137" name="Oval 136"/>
          <p:cNvSpPr>
            <a:spLocks noChangeAspect="1"/>
          </p:cNvSpPr>
          <p:nvPr/>
        </p:nvSpPr>
        <p:spPr>
          <a:xfrm>
            <a:off x="6661711" y="4362912"/>
            <a:ext cx="1909233" cy="1909233"/>
          </a:xfrm>
          <a:prstGeom prst="ellipse">
            <a:avLst/>
          </a:prstGeom>
          <a:solidFill>
            <a:schemeClr val="tx2">
              <a:lumMod val="75000"/>
              <a:alpha val="5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schemeClr val="tx1"/>
                </a:solidFill>
              </a:ln>
            </a:endParaRPr>
          </a:p>
        </p:txBody>
      </p:sp>
      <p:sp>
        <p:nvSpPr>
          <p:cNvPr id="138" name="Oval 137"/>
          <p:cNvSpPr>
            <a:spLocks noChangeAspect="1"/>
          </p:cNvSpPr>
          <p:nvPr/>
        </p:nvSpPr>
        <p:spPr>
          <a:xfrm>
            <a:off x="-69625" y="4948766"/>
            <a:ext cx="1353860" cy="1909234"/>
          </a:xfrm>
          <a:custGeom>
            <a:avLst/>
            <a:gdLst/>
            <a:ahLst/>
            <a:cxnLst/>
            <a:rect l="l" t="t" r="r" b="b"/>
            <a:pathLst>
              <a:path w="1353860" h="1909234">
                <a:moveTo>
                  <a:pt x="399243" y="0"/>
                </a:moveTo>
                <a:cubicBezTo>
                  <a:pt x="926463" y="0"/>
                  <a:pt x="1353860" y="427397"/>
                  <a:pt x="1353860" y="954617"/>
                </a:cubicBezTo>
                <a:cubicBezTo>
                  <a:pt x="1353860" y="1481837"/>
                  <a:pt x="926463" y="1909234"/>
                  <a:pt x="399243" y="1909234"/>
                </a:cubicBezTo>
                <a:cubicBezTo>
                  <a:pt x="256544" y="1909234"/>
                  <a:pt x="121158" y="1877924"/>
                  <a:pt x="0" y="1820890"/>
                </a:cubicBezTo>
                <a:lnTo>
                  <a:pt x="0" y="88345"/>
                </a:lnTo>
                <a:cubicBezTo>
                  <a:pt x="121158" y="31311"/>
                  <a:pt x="256544" y="0"/>
                  <a:pt x="399243" y="0"/>
                </a:cubicBezTo>
                <a:close/>
              </a:path>
            </a:pathLst>
          </a:custGeom>
          <a:solidFill>
            <a:schemeClr val="tx2">
              <a:lumMod val="75000"/>
              <a:alpha val="16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schemeClr val="tx1"/>
                </a:solidFill>
              </a:ln>
            </a:endParaRPr>
          </a:p>
        </p:txBody>
      </p:sp>
      <p:sp>
        <p:nvSpPr>
          <p:cNvPr id="139" name="Oval 138"/>
          <p:cNvSpPr>
            <a:spLocks noChangeAspect="1"/>
          </p:cNvSpPr>
          <p:nvPr/>
        </p:nvSpPr>
        <p:spPr>
          <a:xfrm>
            <a:off x="708471" y="4790336"/>
            <a:ext cx="1909233" cy="1909233"/>
          </a:xfrm>
          <a:prstGeom prst="ellipse">
            <a:avLst/>
          </a:prstGeom>
          <a:solidFill>
            <a:schemeClr val="tx2">
              <a:lumMod val="75000"/>
              <a:alpha val="8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schemeClr val="tx1"/>
                </a:solidFill>
              </a:ln>
            </a:endParaRPr>
          </a:p>
        </p:txBody>
      </p:sp>
      <p:sp>
        <p:nvSpPr>
          <p:cNvPr id="140" name="Oval 139"/>
          <p:cNvSpPr>
            <a:spLocks noChangeAspect="1"/>
          </p:cNvSpPr>
          <p:nvPr/>
        </p:nvSpPr>
        <p:spPr>
          <a:xfrm>
            <a:off x="6117503" y="783988"/>
            <a:ext cx="1909233" cy="1909233"/>
          </a:xfrm>
          <a:prstGeom prst="ellipse">
            <a:avLst/>
          </a:prstGeom>
          <a:solidFill>
            <a:schemeClr val="tx2">
              <a:lumMod val="75000"/>
              <a:alpha val="15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schemeClr val="tx1"/>
                </a:solidFill>
              </a:ln>
            </a:endParaRPr>
          </a:p>
        </p:txBody>
      </p:sp>
      <p:sp>
        <p:nvSpPr>
          <p:cNvPr id="141" name="Oval 140"/>
          <p:cNvSpPr>
            <a:spLocks noChangeAspect="1"/>
          </p:cNvSpPr>
          <p:nvPr/>
        </p:nvSpPr>
        <p:spPr>
          <a:xfrm>
            <a:off x="6459053" y="5140346"/>
            <a:ext cx="1909233" cy="1909233"/>
          </a:xfrm>
          <a:prstGeom prst="ellipse">
            <a:avLst/>
          </a:prstGeom>
          <a:solidFill>
            <a:schemeClr val="tx2">
              <a:lumMod val="75000"/>
              <a:alpha val="10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schemeClr val="tx1"/>
                </a:solidFill>
              </a:ln>
            </a:endParaRPr>
          </a:p>
        </p:txBody>
      </p:sp>
      <p:sp>
        <p:nvSpPr>
          <p:cNvPr id="118" name="Oval 117"/>
          <p:cNvSpPr>
            <a:spLocks noChangeAspect="1"/>
          </p:cNvSpPr>
          <p:nvPr/>
        </p:nvSpPr>
        <p:spPr>
          <a:xfrm>
            <a:off x="8398204" y="597861"/>
            <a:ext cx="793794" cy="1252918"/>
          </a:xfrm>
          <a:custGeom>
            <a:avLst/>
            <a:gdLst/>
            <a:ahLst/>
            <a:cxnLst/>
            <a:rect l="l" t="t" r="r" b="b"/>
            <a:pathLst>
              <a:path w="793794" h="1252918">
                <a:moveTo>
                  <a:pt x="626459" y="0"/>
                </a:moveTo>
                <a:cubicBezTo>
                  <a:pt x="684682" y="0"/>
                  <a:pt x="741049" y="7943"/>
                  <a:pt x="793794" y="25480"/>
                </a:cubicBezTo>
                <a:lnTo>
                  <a:pt x="793794" y="1227438"/>
                </a:lnTo>
                <a:cubicBezTo>
                  <a:pt x="741049" y="1244975"/>
                  <a:pt x="684682" y="1252918"/>
                  <a:pt x="626459" y="1252918"/>
                </a:cubicBezTo>
                <a:cubicBezTo>
                  <a:pt x="280475" y="1252918"/>
                  <a:pt x="0" y="972443"/>
                  <a:pt x="0" y="626459"/>
                </a:cubicBezTo>
                <a:cubicBezTo>
                  <a:pt x="0" y="280475"/>
                  <a:pt x="280475" y="0"/>
                  <a:pt x="626459" y="0"/>
                </a:cubicBezTo>
                <a:close/>
              </a:path>
            </a:pathLst>
          </a:cu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19" name="Oval 118"/>
          <p:cNvSpPr>
            <a:spLocks noChangeAspect="1"/>
          </p:cNvSpPr>
          <p:nvPr/>
        </p:nvSpPr>
        <p:spPr>
          <a:xfrm>
            <a:off x="6350100" y="206512"/>
            <a:ext cx="1041276" cy="1041276"/>
          </a:xfrm>
          <a:prstGeom prst="ellipse">
            <a:avLst/>
          </a:pr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20" name="Oval 119"/>
          <p:cNvSpPr>
            <a:spLocks noChangeAspect="1"/>
          </p:cNvSpPr>
          <p:nvPr/>
        </p:nvSpPr>
        <p:spPr>
          <a:xfrm>
            <a:off x="6872127" y="1450645"/>
            <a:ext cx="1218253" cy="1218253"/>
          </a:xfrm>
          <a:prstGeom prst="ellipse">
            <a:avLst/>
          </a:pr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21" name="Oval 120"/>
          <p:cNvSpPr>
            <a:spLocks noChangeAspect="1"/>
          </p:cNvSpPr>
          <p:nvPr/>
        </p:nvSpPr>
        <p:spPr>
          <a:xfrm>
            <a:off x="7219068" y="2049927"/>
            <a:ext cx="1041276" cy="1041276"/>
          </a:xfrm>
          <a:prstGeom prst="ellipse">
            <a:avLst/>
          </a:pr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22" name="Oval 121"/>
          <p:cNvSpPr>
            <a:spLocks noChangeAspect="1"/>
          </p:cNvSpPr>
          <p:nvPr/>
        </p:nvSpPr>
        <p:spPr>
          <a:xfrm>
            <a:off x="7749416" y="2661634"/>
            <a:ext cx="721308" cy="721308"/>
          </a:xfrm>
          <a:prstGeom prst="ellipse">
            <a:avLst/>
          </a:pr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23" name="Oval 122"/>
          <p:cNvSpPr>
            <a:spLocks noChangeAspect="1"/>
          </p:cNvSpPr>
          <p:nvPr/>
        </p:nvSpPr>
        <p:spPr>
          <a:xfrm>
            <a:off x="685054" y="-100976"/>
            <a:ext cx="1193676" cy="697815"/>
          </a:xfrm>
          <a:custGeom>
            <a:avLst/>
            <a:gdLst/>
            <a:ahLst/>
            <a:cxnLst/>
            <a:rect l="l" t="t" r="r" b="b"/>
            <a:pathLst>
              <a:path w="1193676" h="697815">
                <a:moveTo>
                  <a:pt x="10179" y="0"/>
                </a:moveTo>
                <a:lnTo>
                  <a:pt x="1183497" y="0"/>
                </a:lnTo>
                <a:cubicBezTo>
                  <a:pt x="1190746" y="32633"/>
                  <a:pt x="1193676" y="66463"/>
                  <a:pt x="1193676" y="100977"/>
                </a:cubicBezTo>
                <a:cubicBezTo>
                  <a:pt x="1193676" y="430602"/>
                  <a:pt x="926463" y="697815"/>
                  <a:pt x="596838" y="697815"/>
                </a:cubicBezTo>
                <a:cubicBezTo>
                  <a:pt x="267213" y="697815"/>
                  <a:pt x="0" y="430602"/>
                  <a:pt x="0" y="100977"/>
                </a:cubicBezTo>
                <a:close/>
              </a:path>
            </a:pathLst>
          </a:cu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24" name="Oval 123"/>
          <p:cNvSpPr>
            <a:spLocks noChangeAspect="1"/>
          </p:cNvSpPr>
          <p:nvPr/>
        </p:nvSpPr>
        <p:spPr>
          <a:xfrm>
            <a:off x="1502638" y="-100976"/>
            <a:ext cx="1029028" cy="459889"/>
          </a:xfrm>
          <a:custGeom>
            <a:avLst/>
            <a:gdLst/>
            <a:ahLst/>
            <a:cxnLst/>
            <a:rect l="l" t="t" r="r" b="b"/>
            <a:pathLst>
              <a:path w="1029028" h="459889">
                <a:moveTo>
                  <a:pt x="0" y="0"/>
                </a:moveTo>
                <a:lnTo>
                  <a:pt x="1029028" y="0"/>
                </a:lnTo>
                <a:cubicBezTo>
                  <a:pt x="1001386" y="259074"/>
                  <a:pt x="781401" y="459889"/>
                  <a:pt x="514514" y="459889"/>
                </a:cubicBezTo>
                <a:cubicBezTo>
                  <a:pt x="247627" y="459889"/>
                  <a:pt x="27642" y="259074"/>
                  <a:pt x="0" y="0"/>
                </a:cubicBezTo>
                <a:close/>
              </a:path>
            </a:pathLst>
          </a:cu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25" name="Oval 124"/>
          <p:cNvSpPr>
            <a:spLocks noChangeAspect="1"/>
          </p:cNvSpPr>
          <p:nvPr/>
        </p:nvSpPr>
        <p:spPr>
          <a:xfrm>
            <a:off x="-69624" y="-100976"/>
            <a:ext cx="590263" cy="612289"/>
          </a:xfrm>
          <a:custGeom>
            <a:avLst/>
            <a:gdLst/>
            <a:ahLst/>
            <a:cxnLst/>
            <a:rect l="l" t="t" r="r" b="b"/>
            <a:pathLst>
              <a:path w="590263" h="612289">
                <a:moveTo>
                  <a:pt x="0" y="0"/>
                </a:moveTo>
                <a:lnTo>
                  <a:pt x="581024" y="0"/>
                </a:lnTo>
                <a:cubicBezTo>
                  <a:pt x="587493" y="29611"/>
                  <a:pt x="590263" y="60308"/>
                  <a:pt x="590263" y="91651"/>
                </a:cubicBezTo>
                <a:cubicBezTo>
                  <a:pt x="590263" y="379191"/>
                  <a:pt x="357165" y="612289"/>
                  <a:pt x="69625" y="612289"/>
                </a:cubicBezTo>
                <a:lnTo>
                  <a:pt x="0" y="605270"/>
                </a:lnTo>
                <a:close/>
              </a:path>
            </a:pathLst>
          </a:cu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26" name="Oval 125"/>
          <p:cNvSpPr>
            <a:spLocks noChangeAspect="1"/>
          </p:cNvSpPr>
          <p:nvPr/>
        </p:nvSpPr>
        <p:spPr>
          <a:xfrm>
            <a:off x="277432" y="4321783"/>
            <a:ext cx="1396887" cy="1396887"/>
          </a:xfrm>
          <a:prstGeom prst="ellipse">
            <a:avLst/>
          </a:prstGeom>
          <a:solidFill>
            <a:schemeClr val="tx2">
              <a:lumMod val="75000"/>
              <a:alpha val="6000"/>
            </a:schemeClr>
          </a:solidFill>
          <a:ln w="177800" cap="rnd" cmpd="sng" algn="ctr">
            <a:solidFill>
              <a:schemeClr val="tx2">
                <a:lumMod val="60000"/>
                <a:lumOff val="40000"/>
                <a:alpha val="4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27" name="Oval 126"/>
          <p:cNvSpPr>
            <a:spLocks noChangeAspect="1"/>
          </p:cNvSpPr>
          <p:nvPr/>
        </p:nvSpPr>
        <p:spPr>
          <a:xfrm>
            <a:off x="5792131" y="6489965"/>
            <a:ext cx="1115939" cy="443769"/>
          </a:xfrm>
          <a:custGeom>
            <a:avLst/>
            <a:gdLst/>
            <a:ahLst/>
            <a:cxnLst/>
            <a:rect l="l" t="t" r="r" b="b"/>
            <a:pathLst>
              <a:path w="1115939" h="443769">
                <a:moveTo>
                  <a:pt x="557969" y="0"/>
                </a:moveTo>
                <a:cubicBezTo>
                  <a:pt x="830120" y="0"/>
                  <a:pt x="1058049" y="189335"/>
                  <a:pt x="1115939" y="443769"/>
                </a:cubicBezTo>
                <a:lnTo>
                  <a:pt x="0" y="443769"/>
                </a:lnTo>
                <a:cubicBezTo>
                  <a:pt x="57889" y="189335"/>
                  <a:pt x="285818" y="0"/>
                  <a:pt x="557969" y="0"/>
                </a:cubicBezTo>
                <a:close/>
              </a:path>
            </a:pathLst>
          </a:custGeom>
          <a:solidFill>
            <a:schemeClr val="tx2">
              <a:lumMod val="75000"/>
              <a:alpha val="6000"/>
            </a:schemeClr>
          </a:solidFill>
          <a:ln w="177800" cap="rnd" cmpd="sng" algn="ctr">
            <a:solidFill>
              <a:schemeClr val="tx2">
                <a:lumMod val="60000"/>
                <a:lumOff val="40000"/>
                <a:alpha val="4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28" name="Oval 127"/>
          <p:cNvSpPr>
            <a:spLocks noChangeAspect="1"/>
          </p:cNvSpPr>
          <p:nvPr/>
        </p:nvSpPr>
        <p:spPr>
          <a:xfrm>
            <a:off x="6127999" y="6408840"/>
            <a:ext cx="1237019" cy="524894"/>
          </a:xfrm>
          <a:custGeom>
            <a:avLst/>
            <a:gdLst/>
            <a:ahLst/>
            <a:cxnLst/>
            <a:rect l="l" t="t" r="r" b="b"/>
            <a:pathLst>
              <a:path w="1237019" h="524894">
                <a:moveTo>
                  <a:pt x="618509" y="0"/>
                </a:moveTo>
                <a:cubicBezTo>
                  <a:pt x="930325" y="0"/>
                  <a:pt x="1189147" y="226891"/>
                  <a:pt x="1237019" y="524894"/>
                </a:cubicBezTo>
                <a:lnTo>
                  <a:pt x="0" y="524894"/>
                </a:lnTo>
                <a:cubicBezTo>
                  <a:pt x="47872" y="226891"/>
                  <a:pt x="306694" y="0"/>
                  <a:pt x="618509" y="0"/>
                </a:cubicBezTo>
                <a:close/>
              </a:path>
            </a:pathLst>
          </a:custGeom>
          <a:solidFill>
            <a:schemeClr val="tx2">
              <a:lumMod val="75000"/>
              <a:alpha val="6000"/>
            </a:schemeClr>
          </a:solidFill>
          <a:ln w="177800" cap="rnd" cmpd="sng" algn="ctr">
            <a:solidFill>
              <a:schemeClr val="tx2">
                <a:lumMod val="60000"/>
                <a:lumOff val="40000"/>
                <a:alpha val="4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29" name="Oval 128"/>
          <p:cNvSpPr>
            <a:spLocks noChangeAspect="1"/>
          </p:cNvSpPr>
          <p:nvPr/>
        </p:nvSpPr>
        <p:spPr>
          <a:xfrm>
            <a:off x="7577655" y="6408841"/>
            <a:ext cx="1211408" cy="524893"/>
          </a:xfrm>
          <a:custGeom>
            <a:avLst/>
            <a:gdLst/>
            <a:ahLst/>
            <a:cxnLst/>
            <a:rect l="l" t="t" r="r" b="b"/>
            <a:pathLst>
              <a:path w="1211408" h="524893">
                <a:moveTo>
                  <a:pt x="605704" y="0"/>
                </a:moveTo>
                <a:cubicBezTo>
                  <a:pt x="914574" y="0"/>
                  <a:pt x="1170243" y="227782"/>
                  <a:pt x="1211408" y="524893"/>
                </a:cubicBezTo>
                <a:lnTo>
                  <a:pt x="0" y="524893"/>
                </a:lnTo>
                <a:cubicBezTo>
                  <a:pt x="41165" y="227782"/>
                  <a:pt x="296834" y="0"/>
                  <a:pt x="605704" y="0"/>
                </a:cubicBezTo>
                <a:close/>
              </a:path>
            </a:pathLst>
          </a:custGeom>
          <a:solidFill>
            <a:schemeClr val="tx2">
              <a:lumMod val="75000"/>
              <a:alpha val="6000"/>
            </a:schemeClr>
          </a:solidFill>
          <a:ln w="177800" cap="rnd" cmpd="sng" algn="ctr">
            <a:solidFill>
              <a:schemeClr val="tx2">
                <a:lumMod val="60000"/>
                <a:lumOff val="40000"/>
                <a:alpha val="4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97" name="Oval 96"/>
          <p:cNvSpPr>
            <a:spLocks noChangeAspect="1"/>
          </p:cNvSpPr>
          <p:nvPr/>
        </p:nvSpPr>
        <p:spPr>
          <a:xfrm>
            <a:off x="11073" y="4941986"/>
            <a:ext cx="611230" cy="611230"/>
          </a:xfrm>
          <a:prstGeom prst="ellipse">
            <a:avLst/>
          </a:prstGeom>
          <a:solidFill>
            <a:schemeClr val="accent3">
              <a:lumMod val="60000"/>
              <a:lumOff val="40000"/>
              <a:alpha val="5000"/>
            </a:schemeClr>
          </a:solidFill>
          <a:ln w="12700" cap="rnd" cmpd="sng" algn="ctr">
            <a:solidFill>
              <a:schemeClr val="accent3">
                <a:lumMod val="60000"/>
                <a:lumOff val="40000"/>
                <a:alpha val="15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98" name="Oval 97"/>
          <p:cNvSpPr>
            <a:spLocks noChangeAspect="1"/>
          </p:cNvSpPr>
          <p:nvPr/>
        </p:nvSpPr>
        <p:spPr>
          <a:xfrm>
            <a:off x="-69625" y="6172569"/>
            <a:ext cx="778097" cy="750322"/>
          </a:xfrm>
          <a:custGeom>
            <a:avLst/>
            <a:gdLst/>
            <a:ahLst/>
            <a:cxnLst/>
            <a:rect l="l" t="t" r="r" b="b"/>
            <a:pathLst>
              <a:path w="778097" h="750322">
                <a:moveTo>
                  <a:pt x="261411" y="0"/>
                </a:moveTo>
                <a:cubicBezTo>
                  <a:pt x="546769" y="0"/>
                  <a:pt x="778097" y="231328"/>
                  <a:pt x="778097" y="516686"/>
                </a:cubicBezTo>
                <a:cubicBezTo>
                  <a:pt x="778097" y="601179"/>
                  <a:pt x="757816" y="680934"/>
                  <a:pt x="719843" y="750322"/>
                </a:cubicBezTo>
                <a:lnTo>
                  <a:pt x="0" y="750322"/>
                </a:lnTo>
                <a:lnTo>
                  <a:pt x="0" y="73330"/>
                </a:lnTo>
                <a:cubicBezTo>
                  <a:pt x="75863" y="26083"/>
                  <a:pt x="165591" y="0"/>
                  <a:pt x="261411" y="0"/>
                </a:cubicBezTo>
                <a:close/>
              </a:path>
            </a:pathLst>
          </a:cu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99" name="Oval 98"/>
          <p:cNvSpPr>
            <a:spLocks noChangeAspect="1"/>
          </p:cNvSpPr>
          <p:nvPr/>
        </p:nvSpPr>
        <p:spPr>
          <a:xfrm>
            <a:off x="-69625" y="5158575"/>
            <a:ext cx="563524" cy="897560"/>
          </a:xfrm>
          <a:custGeom>
            <a:avLst/>
            <a:gdLst/>
            <a:ahLst/>
            <a:cxnLst/>
            <a:rect l="l" t="t" r="r" b="b"/>
            <a:pathLst>
              <a:path w="563524" h="897560">
                <a:moveTo>
                  <a:pt x="114744" y="0"/>
                </a:moveTo>
                <a:cubicBezTo>
                  <a:pt x="362598" y="0"/>
                  <a:pt x="563524" y="200926"/>
                  <a:pt x="563524" y="448780"/>
                </a:cubicBezTo>
                <a:cubicBezTo>
                  <a:pt x="563524" y="696634"/>
                  <a:pt x="362598" y="897560"/>
                  <a:pt x="114744" y="897560"/>
                </a:cubicBezTo>
                <a:cubicBezTo>
                  <a:pt x="74918" y="897560"/>
                  <a:pt x="36304" y="892373"/>
                  <a:pt x="0" y="880900"/>
                </a:cubicBezTo>
                <a:lnTo>
                  <a:pt x="0" y="16661"/>
                </a:lnTo>
                <a:cubicBezTo>
                  <a:pt x="36304" y="5188"/>
                  <a:pt x="74918" y="0"/>
                  <a:pt x="114744" y="0"/>
                </a:cubicBezTo>
                <a:close/>
              </a:path>
            </a:pathLst>
          </a:cu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00" name="Oval 99"/>
          <p:cNvSpPr>
            <a:spLocks noChangeAspect="1"/>
          </p:cNvSpPr>
          <p:nvPr/>
        </p:nvSpPr>
        <p:spPr>
          <a:xfrm>
            <a:off x="-25758" y="482386"/>
            <a:ext cx="598416" cy="905704"/>
          </a:xfrm>
          <a:custGeom>
            <a:avLst/>
            <a:gdLst/>
            <a:ahLst/>
            <a:cxnLst/>
            <a:rect l="l" t="t" r="r" b="b"/>
            <a:pathLst>
              <a:path w="598416" h="905704">
                <a:moveTo>
                  <a:pt x="145564" y="0"/>
                </a:moveTo>
                <a:cubicBezTo>
                  <a:pt x="395667" y="0"/>
                  <a:pt x="598416" y="202749"/>
                  <a:pt x="598416" y="452852"/>
                </a:cubicBezTo>
                <a:cubicBezTo>
                  <a:pt x="598416" y="702955"/>
                  <a:pt x="395667" y="905704"/>
                  <a:pt x="145564" y="905704"/>
                </a:cubicBezTo>
                <a:cubicBezTo>
                  <a:pt x="94398" y="905704"/>
                  <a:pt x="45214" y="897218"/>
                  <a:pt x="0" y="879648"/>
                </a:cubicBezTo>
                <a:lnTo>
                  <a:pt x="0" y="26056"/>
                </a:lnTo>
                <a:cubicBezTo>
                  <a:pt x="45214" y="8486"/>
                  <a:pt x="94398" y="0"/>
                  <a:pt x="145564" y="0"/>
                </a:cubicBezTo>
                <a:close/>
              </a:path>
            </a:pathLst>
          </a:custGeom>
          <a:solidFill>
            <a:schemeClr val="accent3">
              <a:lumMod val="60000"/>
              <a:lumOff val="40000"/>
              <a:alpha val="5000"/>
            </a:schemeClr>
          </a:solidFill>
          <a:ln w="12700" cap="rnd" cmpd="sng" algn="ctr">
            <a:solidFill>
              <a:schemeClr val="accent3">
                <a:lumMod val="60000"/>
                <a:lumOff val="40000"/>
                <a:alpha val="30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01" name="Oval 100"/>
          <p:cNvSpPr>
            <a:spLocks noChangeAspect="1"/>
          </p:cNvSpPr>
          <p:nvPr/>
        </p:nvSpPr>
        <p:spPr>
          <a:xfrm>
            <a:off x="474208" y="836793"/>
            <a:ext cx="910817" cy="910817"/>
          </a:xfrm>
          <a:prstGeom prst="ellipse">
            <a:avLst/>
          </a:prstGeom>
          <a:solidFill>
            <a:schemeClr val="accent3">
              <a:lumMod val="60000"/>
              <a:lumOff val="40000"/>
              <a:alpha val="5000"/>
            </a:schemeClr>
          </a:solidFill>
          <a:ln w="63500" cap="rnd" cmpd="sng" algn="ctr">
            <a:solidFill>
              <a:schemeClr val="accent3">
                <a:lumMod val="60000"/>
                <a:lumOff val="40000"/>
                <a:alpha val="30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02" name="Oval 101"/>
          <p:cNvSpPr>
            <a:spLocks noChangeAspect="1"/>
          </p:cNvSpPr>
          <p:nvPr/>
        </p:nvSpPr>
        <p:spPr>
          <a:xfrm>
            <a:off x="319223" y="1452260"/>
            <a:ext cx="772993" cy="772993"/>
          </a:xfrm>
          <a:prstGeom prst="ellipse">
            <a:avLst/>
          </a:prstGeom>
          <a:solidFill>
            <a:schemeClr val="accent3">
              <a:lumMod val="60000"/>
              <a:lumOff val="40000"/>
              <a:alpha val="5000"/>
            </a:schemeClr>
          </a:solidFill>
          <a:ln w="63500" cap="rnd" cmpd="sng" algn="ctr">
            <a:solidFill>
              <a:schemeClr val="accent3">
                <a:lumMod val="60000"/>
                <a:lumOff val="40000"/>
                <a:alpha val="30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03" name="Oval 102"/>
          <p:cNvSpPr>
            <a:spLocks noChangeAspect="1"/>
          </p:cNvSpPr>
          <p:nvPr/>
        </p:nvSpPr>
        <p:spPr>
          <a:xfrm>
            <a:off x="371257" y="1886983"/>
            <a:ext cx="610366" cy="610366"/>
          </a:xfrm>
          <a:prstGeom prst="ellipse">
            <a:avLst/>
          </a:prstGeom>
          <a:solidFill>
            <a:schemeClr val="accent3">
              <a:lumMod val="60000"/>
              <a:lumOff val="40000"/>
              <a:alpha val="5000"/>
            </a:schemeClr>
          </a:solidFill>
          <a:ln w="12700" cap="rnd" cmpd="sng" algn="ctr">
            <a:solidFill>
              <a:schemeClr val="accent3">
                <a:lumMod val="60000"/>
                <a:lumOff val="40000"/>
                <a:alpha val="30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04" name="Oval 103"/>
          <p:cNvSpPr>
            <a:spLocks noChangeAspect="1"/>
          </p:cNvSpPr>
          <p:nvPr/>
        </p:nvSpPr>
        <p:spPr>
          <a:xfrm>
            <a:off x="154676" y="1919682"/>
            <a:ext cx="521764" cy="521764"/>
          </a:xfrm>
          <a:prstGeom prst="ellipse">
            <a:avLst/>
          </a:prstGeom>
          <a:solidFill>
            <a:schemeClr val="accent3">
              <a:lumMod val="60000"/>
              <a:lumOff val="40000"/>
              <a:alpha val="5000"/>
            </a:schemeClr>
          </a:solidFill>
          <a:ln w="63500" cap="rnd" cmpd="sng" algn="ctr">
            <a:solidFill>
              <a:schemeClr val="accent3">
                <a:lumMod val="60000"/>
                <a:lumOff val="40000"/>
                <a:alpha val="30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05" name="Oval 104"/>
          <p:cNvSpPr>
            <a:spLocks noChangeAspect="1"/>
          </p:cNvSpPr>
          <p:nvPr/>
        </p:nvSpPr>
        <p:spPr>
          <a:xfrm>
            <a:off x="7302517" y="-61709"/>
            <a:ext cx="910818" cy="750833"/>
          </a:xfrm>
          <a:custGeom>
            <a:avLst/>
            <a:gdLst/>
            <a:ahLst/>
            <a:cxnLst/>
            <a:rect l="l" t="t" r="r" b="b"/>
            <a:pathLst>
              <a:path w="910818" h="750833">
                <a:moveTo>
                  <a:pt x="111441" y="0"/>
                </a:moveTo>
                <a:lnTo>
                  <a:pt x="799378" y="0"/>
                </a:lnTo>
                <a:cubicBezTo>
                  <a:pt x="869408" y="78400"/>
                  <a:pt x="910818" y="182076"/>
                  <a:pt x="910818" y="295424"/>
                </a:cubicBezTo>
                <a:cubicBezTo>
                  <a:pt x="910818" y="546939"/>
                  <a:pt x="706924" y="750833"/>
                  <a:pt x="455409" y="750833"/>
                </a:cubicBezTo>
                <a:cubicBezTo>
                  <a:pt x="203894" y="750833"/>
                  <a:pt x="0" y="546939"/>
                  <a:pt x="0" y="295424"/>
                </a:cubicBezTo>
                <a:cubicBezTo>
                  <a:pt x="0" y="182076"/>
                  <a:pt x="41410" y="78400"/>
                  <a:pt x="111441" y="0"/>
                </a:cubicBezTo>
                <a:close/>
              </a:path>
            </a:pathLst>
          </a:custGeom>
          <a:solidFill>
            <a:schemeClr val="accent3">
              <a:lumMod val="60000"/>
              <a:lumOff val="40000"/>
              <a:alpha val="5000"/>
            </a:schemeClr>
          </a:solidFill>
          <a:ln w="63500" cap="rnd" cmpd="sng" algn="ctr">
            <a:solidFill>
              <a:schemeClr val="accent3">
                <a:lumMod val="60000"/>
                <a:lumOff val="40000"/>
                <a:alpha val="30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06" name="Oval 105"/>
          <p:cNvSpPr>
            <a:spLocks noChangeAspect="1"/>
          </p:cNvSpPr>
          <p:nvPr/>
        </p:nvSpPr>
        <p:spPr>
          <a:xfrm>
            <a:off x="8718124" y="-61709"/>
            <a:ext cx="473874" cy="613011"/>
          </a:xfrm>
          <a:custGeom>
            <a:avLst/>
            <a:gdLst/>
            <a:ahLst/>
            <a:cxnLst/>
            <a:rect l="l" t="t" r="r" b="b"/>
            <a:pathLst>
              <a:path w="473874" h="613011">
                <a:moveTo>
                  <a:pt x="29684" y="0"/>
                </a:moveTo>
                <a:lnTo>
                  <a:pt x="473874" y="0"/>
                </a:lnTo>
                <a:lnTo>
                  <a:pt x="473874" y="611150"/>
                </a:lnTo>
                <a:cubicBezTo>
                  <a:pt x="467789" y="612887"/>
                  <a:pt x="461614" y="613011"/>
                  <a:pt x="455409" y="613011"/>
                </a:cubicBezTo>
                <a:cubicBezTo>
                  <a:pt x="203894" y="613011"/>
                  <a:pt x="0" y="409117"/>
                  <a:pt x="0" y="157602"/>
                </a:cubicBezTo>
                <a:cubicBezTo>
                  <a:pt x="0" y="101995"/>
                  <a:pt x="9966" y="48716"/>
                  <a:pt x="29684" y="0"/>
                </a:cubicBezTo>
                <a:close/>
              </a:path>
            </a:pathLst>
          </a:custGeom>
          <a:solidFill>
            <a:schemeClr val="accent3">
              <a:lumMod val="60000"/>
              <a:lumOff val="40000"/>
              <a:alpha val="5000"/>
            </a:schemeClr>
          </a:solidFill>
          <a:ln w="63500" cap="rnd" cmpd="sng" algn="ctr">
            <a:solidFill>
              <a:schemeClr val="accent3">
                <a:lumMod val="60000"/>
                <a:lumOff val="40000"/>
                <a:alpha val="30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07" name="Oval 106"/>
          <p:cNvSpPr>
            <a:spLocks noChangeAspect="1"/>
          </p:cNvSpPr>
          <p:nvPr/>
        </p:nvSpPr>
        <p:spPr>
          <a:xfrm>
            <a:off x="7748238" y="282933"/>
            <a:ext cx="1128521" cy="1128521"/>
          </a:xfrm>
          <a:prstGeom prst="ellipse">
            <a:avLst/>
          </a:prstGeom>
          <a:solidFill>
            <a:schemeClr val="accent3">
              <a:lumMod val="60000"/>
              <a:lumOff val="40000"/>
              <a:alpha val="5000"/>
            </a:schemeClr>
          </a:solidFill>
          <a:ln w="12700" cap="rnd" cmpd="sng" algn="ctr">
            <a:solidFill>
              <a:schemeClr val="accent3">
                <a:lumMod val="60000"/>
                <a:lumOff val="40000"/>
                <a:alpha val="30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08" name="Oval 107"/>
          <p:cNvSpPr>
            <a:spLocks noChangeAspect="1"/>
          </p:cNvSpPr>
          <p:nvPr/>
        </p:nvSpPr>
        <p:spPr>
          <a:xfrm>
            <a:off x="8914718" y="749603"/>
            <a:ext cx="277280" cy="907992"/>
          </a:xfrm>
          <a:custGeom>
            <a:avLst/>
            <a:gdLst/>
            <a:ahLst/>
            <a:cxnLst/>
            <a:rect l="l" t="t" r="r" b="b"/>
            <a:pathLst>
              <a:path w="277280" h="907992">
                <a:moveTo>
                  <a:pt x="277280" y="0"/>
                </a:moveTo>
                <a:lnTo>
                  <a:pt x="277280" y="907992"/>
                </a:lnTo>
                <a:cubicBezTo>
                  <a:pt x="112021" y="824131"/>
                  <a:pt x="0" y="652146"/>
                  <a:pt x="0" y="453996"/>
                </a:cubicBezTo>
                <a:cubicBezTo>
                  <a:pt x="0" y="255847"/>
                  <a:pt x="112021" y="83861"/>
                  <a:pt x="277280" y="0"/>
                </a:cubicBezTo>
                <a:close/>
              </a:path>
            </a:pathLst>
          </a:custGeom>
          <a:solidFill>
            <a:schemeClr val="accent3">
              <a:lumMod val="60000"/>
              <a:lumOff val="40000"/>
              <a:alpha val="5000"/>
            </a:schemeClr>
          </a:solidFill>
          <a:ln w="63500" cap="rnd" cmpd="sng" algn="ctr">
            <a:solidFill>
              <a:schemeClr val="accent3">
                <a:lumMod val="60000"/>
                <a:lumOff val="40000"/>
                <a:alpha val="30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09" name="Oval 108"/>
          <p:cNvSpPr>
            <a:spLocks noChangeAspect="1"/>
          </p:cNvSpPr>
          <p:nvPr/>
        </p:nvSpPr>
        <p:spPr>
          <a:xfrm>
            <a:off x="7590871" y="728498"/>
            <a:ext cx="969734" cy="969734"/>
          </a:xfrm>
          <a:prstGeom prst="ellipse">
            <a:avLst/>
          </a:prstGeom>
          <a:solidFill>
            <a:schemeClr val="accent3">
              <a:lumMod val="60000"/>
              <a:lumOff val="40000"/>
              <a:alpha val="5000"/>
            </a:schemeClr>
          </a:solidFill>
          <a:ln w="63500" cap="rnd" cmpd="sng" algn="ctr">
            <a:solidFill>
              <a:schemeClr val="accent3">
                <a:lumMod val="60000"/>
                <a:lumOff val="40000"/>
                <a:alpha val="30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10" name="Oval 109"/>
          <p:cNvSpPr>
            <a:spLocks noChangeAspect="1"/>
          </p:cNvSpPr>
          <p:nvPr/>
        </p:nvSpPr>
        <p:spPr>
          <a:xfrm>
            <a:off x="7470041" y="1326476"/>
            <a:ext cx="608190" cy="608190"/>
          </a:xfrm>
          <a:prstGeom prst="ellipse">
            <a:avLst/>
          </a:prstGeom>
          <a:solidFill>
            <a:schemeClr val="accent3">
              <a:lumMod val="60000"/>
              <a:lumOff val="40000"/>
              <a:alpha val="5000"/>
            </a:schemeClr>
          </a:solidFill>
          <a:ln w="12700" cap="rnd" cmpd="sng" algn="ctr">
            <a:solidFill>
              <a:schemeClr val="accent3">
                <a:lumMod val="60000"/>
                <a:lumOff val="40000"/>
                <a:alpha val="30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11" name="Oval 110"/>
          <p:cNvSpPr>
            <a:spLocks noChangeAspect="1"/>
          </p:cNvSpPr>
          <p:nvPr/>
        </p:nvSpPr>
        <p:spPr>
          <a:xfrm>
            <a:off x="7629941" y="5611427"/>
            <a:ext cx="738345" cy="738345"/>
          </a:xfrm>
          <a:prstGeom prst="ellipse">
            <a:avLst/>
          </a:prstGeom>
          <a:solidFill>
            <a:schemeClr val="accent3">
              <a:lumMod val="60000"/>
              <a:lumOff val="40000"/>
              <a:alpha val="5000"/>
            </a:schemeClr>
          </a:solidFill>
          <a:ln w="12700" cap="rnd" cmpd="sng" algn="ctr">
            <a:solidFill>
              <a:schemeClr val="accent3">
                <a:lumMod val="60000"/>
                <a:lumOff val="40000"/>
                <a:alpha val="15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12" name="Oval 111"/>
          <p:cNvSpPr>
            <a:spLocks noChangeAspect="1"/>
          </p:cNvSpPr>
          <p:nvPr/>
        </p:nvSpPr>
        <p:spPr>
          <a:xfrm>
            <a:off x="6972882" y="5242254"/>
            <a:ext cx="738345" cy="738345"/>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13" name="Oval 112"/>
          <p:cNvSpPr>
            <a:spLocks noChangeAspect="1"/>
          </p:cNvSpPr>
          <p:nvPr/>
        </p:nvSpPr>
        <p:spPr>
          <a:xfrm>
            <a:off x="7494454" y="4928166"/>
            <a:ext cx="738345" cy="738345"/>
          </a:xfrm>
          <a:prstGeom prst="ellipse">
            <a:avLst/>
          </a:prstGeom>
          <a:solidFill>
            <a:schemeClr val="accent3">
              <a:lumMod val="60000"/>
              <a:lumOff val="40000"/>
              <a:alpha val="5000"/>
            </a:schemeClr>
          </a:solidFill>
          <a:ln w="12700" cap="rnd" cmpd="sng" algn="ctr">
            <a:solidFill>
              <a:schemeClr val="accent3">
                <a:lumMod val="60000"/>
                <a:lumOff val="40000"/>
                <a:alpha val="15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14" name="Oval 113"/>
          <p:cNvSpPr>
            <a:spLocks noChangeAspect="1"/>
          </p:cNvSpPr>
          <p:nvPr/>
        </p:nvSpPr>
        <p:spPr>
          <a:xfrm>
            <a:off x="8229034" y="5666511"/>
            <a:ext cx="605634" cy="605634"/>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15" name="Oval 114"/>
          <p:cNvSpPr>
            <a:spLocks noChangeAspect="1"/>
          </p:cNvSpPr>
          <p:nvPr/>
        </p:nvSpPr>
        <p:spPr>
          <a:xfrm>
            <a:off x="8078231" y="4097842"/>
            <a:ext cx="553549" cy="553549"/>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16" name="Oval 115"/>
          <p:cNvSpPr>
            <a:spLocks noChangeAspect="1"/>
          </p:cNvSpPr>
          <p:nvPr/>
        </p:nvSpPr>
        <p:spPr>
          <a:xfrm>
            <a:off x="8411816" y="5057878"/>
            <a:ext cx="553549" cy="553549"/>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17" name="Oval 116"/>
          <p:cNvSpPr>
            <a:spLocks noChangeAspect="1"/>
          </p:cNvSpPr>
          <p:nvPr/>
        </p:nvSpPr>
        <p:spPr>
          <a:xfrm>
            <a:off x="8688590" y="4790335"/>
            <a:ext cx="503408" cy="553550"/>
          </a:xfrm>
          <a:custGeom>
            <a:avLst/>
            <a:gdLst/>
            <a:ahLst/>
            <a:cxnLst/>
            <a:rect l="l" t="t" r="r" b="b"/>
            <a:pathLst>
              <a:path w="503408" h="553550">
                <a:moveTo>
                  <a:pt x="276775" y="0"/>
                </a:moveTo>
                <a:cubicBezTo>
                  <a:pt x="370698" y="0"/>
                  <a:pt x="453694" y="46784"/>
                  <a:pt x="503408" y="118545"/>
                </a:cubicBezTo>
                <a:lnTo>
                  <a:pt x="503408" y="435005"/>
                </a:lnTo>
                <a:cubicBezTo>
                  <a:pt x="453694" y="506767"/>
                  <a:pt x="370698" y="553550"/>
                  <a:pt x="276775" y="553550"/>
                </a:cubicBezTo>
                <a:cubicBezTo>
                  <a:pt x="123916" y="553550"/>
                  <a:pt x="0" y="429634"/>
                  <a:pt x="0" y="276775"/>
                </a:cubicBezTo>
                <a:cubicBezTo>
                  <a:pt x="0" y="123916"/>
                  <a:pt x="123916" y="0"/>
                  <a:pt x="276775" y="0"/>
                </a:cubicBezTo>
                <a:close/>
              </a:path>
            </a:pathLst>
          </a:cu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009442" y="675724"/>
            <a:ext cx="7125113" cy="924475"/>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009443" y="1807361"/>
            <a:ext cx="7125112" cy="4051437"/>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437344" y="5951810"/>
            <a:ext cx="2133600" cy="365125"/>
          </a:xfrm>
          <a:prstGeom prst="rect">
            <a:avLst/>
          </a:prstGeom>
        </p:spPr>
        <p:txBody>
          <a:bodyPr vert="horz" lIns="91440" tIns="45720" rIns="91440" bIns="45720" rtlCol="0" anchor="b"/>
          <a:lstStyle>
            <a:lvl1pPr algn="r">
              <a:defRPr sz="900">
                <a:solidFill>
                  <a:schemeClr val="tx1">
                    <a:tint val="75000"/>
                  </a:schemeClr>
                </a:solidFill>
              </a:defRPr>
            </a:lvl1pPr>
          </a:lstStyle>
          <a:p>
            <a:fld id="{2783B424-CDCD-49E6-B35B-738FEACEEDBD}" type="datetimeFigureOut">
              <a:rPr lang="en-US" smtClean="0"/>
              <a:pPr/>
              <a:t>12/2/10</a:t>
            </a:fld>
            <a:endParaRPr lang="en-US"/>
          </a:p>
        </p:txBody>
      </p:sp>
      <p:sp>
        <p:nvSpPr>
          <p:cNvPr id="5" name="Footer Placeholder 4"/>
          <p:cNvSpPr>
            <a:spLocks noGrp="1"/>
          </p:cNvSpPr>
          <p:nvPr>
            <p:ph type="ftr" sz="quarter" idx="3"/>
          </p:nvPr>
        </p:nvSpPr>
        <p:spPr>
          <a:xfrm>
            <a:off x="1180945" y="5951810"/>
            <a:ext cx="5256399" cy="365125"/>
          </a:xfrm>
          <a:prstGeom prst="rect">
            <a:avLst/>
          </a:prstGeom>
        </p:spPr>
        <p:txBody>
          <a:bodyPr vert="horz" lIns="91440" tIns="45720" rIns="91440" bIns="45720" rtlCol="0" anchor="b"/>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572658" y="5951810"/>
            <a:ext cx="608287" cy="365125"/>
          </a:xfrm>
          <a:prstGeom prst="rect">
            <a:avLst/>
          </a:prstGeom>
        </p:spPr>
        <p:txBody>
          <a:bodyPr vert="horz" lIns="91440" tIns="45720" rIns="91440" bIns="45720" rtlCol="0" anchor="b"/>
          <a:lstStyle>
            <a:lvl1pPr algn="l">
              <a:defRPr sz="1800">
                <a:solidFill>
                  <a:schemeClr val="tx1">
                    <a:tint val="75000"/>
                  </a:schemeClr>
                </a:solidFill>
              </a:defRPr>
            </a:lvl1pPr>
          </a:lstStyle>
          <a:p>
            <a:fld id="{DA126DF0-76F7-4FA4-8947-D66A1BD99FA8}" type="slidenum">
              <a:rPr lang="en-US" smtClean="0"/>
              <a:pPr/>
              <a:t>‹#›</a:t>
            </a:fld>
            <a:endParaRPr lang="en-US"/>
          </a:p>
        </p:txBody>
      </p:sp>
      <p:sp>
        <p:nvSpPr>
          <p:cNvPr id="55" name="Oval 54"/>
          <p:cNvSpPr>
            <a:spLocks noChangeAspect="1"/>
          </p:cNvSpPr>
          <p:nvPr/>
        </p:nvSpPr>
        <p:spPr>
          <a:xfrm>
            <a:off x="1583172" y="5454223"/>
            <a:ext cx="1909234" cy="1468668"/>
          </a:xfrm>
          <a:custGeom>
            <a:avLst/>
            <a:gdLst/>
            <a:ahLst/>
            <a:cxnLst/>
            <a:rect l="l" t="t" r="r" b="b"/>
            <a:pathLst>
              <a:path w="1909234" h="1468668">
                <a:moveTo>
                  <a:pt x="954617" y="0"/>
                </a:moveTo>
                <a:cubicBezTo>
                  <a:pt x="1481837" y="0"/>
                  <a:pt x="1909234" y="427397"/>
                  <a:pt x="1909234" y="954617"/>
                </a:cubicBezTo>
                <a:cubicBezTo>
                  <a:pt x="1909234" y="1144075"/>
                  <a:pt x="1854043" y="1320642"/>
                  <a:pt x="1758159" y="1468668"/>
                </a:cubicBezTo>
                <a:lnTo>
                  <a:pt x="151075" y="1468668"/>
                </a:lnTo>
                <a:cubicBezTo>
                  <a:pt x="55192" y="1320642"/>
                  <a:pt x="0" y="1144075"/>
                  <a:pt x="0" y="954617"/>
                </a:cubicBezTo>
                <a:cubicBezTo>
                  <a:pt x="0" y="427397"/>
                  <a:pt x="427397" y="0"/>
                  <a:pt x="954617" y="0"/>
                </a:cubicBezTo>
                <a:close/>
              </a:path>
            </a:pathLst>
          </a:custGeom>
          <a:solidFill>
            <a:schemeClr val="tx2">
              <a:lumMod val="75000"/>
              <a:alpha val="8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schemeClr val="tx1"/>
                </a:solidFill>
              </a:ln>
            </a:endParaRPr>
          </a:p>
        </p:txBody>
      </p:sp>
      <p:sp>
        <p:nvSpPr>
          <p:cNvPr id="57" name="Oval 56"/>
          <p:cNvSpPr>
            <a:spLocks noChangeAspect="1"/>
          </p:cNvSpPr>
          <p:nvPr/>
        </p:nvSpPr>
        <p:spPr>
          <a:xfrm>
            <a:off x="8570944" y="3382942"/>
            <a:ext cx="306310" cy="306310"/>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58" name="Oval 57"/>
          <p:cNvSpPr>
            <a:spLocks noChangeAspect="1"/>
          </p:cNvSpPr>
          <p:nvPr/>
        </p:nvSpPr>
        <p:spPr>
          <a:xfrm>
            <a:off x="8398204" y="3536097"/>
            <a:ext cx="306310" cy="306310"/>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59" name="Oval 58"/>
          <p:cNvSpPr>
            <a:spLocks noChangeAspect="1"/>
          </p:cNvSpPr>
          <p:nvPr/>
        </p:nvSpPr>
        <p:spPr>
          <a:xfrm>
            <a:off x="8608408" y="3688497"/>
            <a:ext cx="306310" cy="306310"/>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60" name="Oval 59"/>
          <p:cNvSpPr>
            <a:spLocks noChangeAspect="1"/>
          </p:cNvSpPr>
          <p:nvPr/>
        </p:nvSpPr>
        <p:spPr>
          <a:xfrm>
            <a:off x="154676" y="2698928"/>
            <a:ext cx="467627" cy="467627"/>
          </a:xfrm>
          <a:prstGeom prst="ellipse">
            <a:avLst/>
          </a:prstGeom>
          <a:solidFill>
            <a:schemeClr val="accent3">
              <a:lumMod val="60000"/>
              <a:lumOff val="40000"/>
              <a:alpha val="5000"/>
            </a:schemeClr>
          </a:solidFill>
          <a:ln w="12700" cap="rnd" cmpd="sng" algn="ctr">
            <a:solidFill>
              <a:schemeClr val="accent3">
                <a:lumMod val="60000"/>
                <a:lumOff val="40000"/>
                <a:alpha val="15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61" name="Oval 60"/>
          <p:cNvSpPr>
            <a:spLocks noChangeAspect="1"/>
          </p:cNvSpPr>
          <p:nvPr/>
        </p:nvSpPr>
        <p:spPr>
          <a:xfrm>
            <a:off x="474208" y="3166555"/>
            <a:ext cx="458770" cy="458770"/>
          </a:xfrm>
          <a:prstGeom prst="ellipse">
            <a:avLst/>
          </a:prstGeom>
          <a:solidFill>
            <a:schemeClr val="accent3">
              <a:lumMod val="60000"/>
              <a:lumOff val="40000"/>
              <a:alpha val="5000"/>
            </a:schemeClr>
          </a:solidFill>
          <a:ln w="12700" cap="rnd" cmpd="sng" algn="ctr">
            <a:solidFill>
              <a:schemeClr val="accent3">
                <a:lumMod val="60000"/>
                <a:lumOff val="40000"/>
                <a:alpha val="15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62" name="Oval 61"/>
          <p:cNvSpPr>
            <a:spLocks noChangeAspect="1"/>
          </p:cNvSpPr>
          <p:nvPr/>
        </p:nvSpPr>
        <p:spPr>
          <a:xfrm>
            <a:off x="270258" y="3382942"/>
            <a:ext cx="352045" cy="352045"/>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63" name="Oval 62"/>
          <p:cNvSpPr>
            <a:spLocks noChangeAspect="1"/>
          </p:cNvSpPr>
          <p:nvPr/>
        </p:nvSpPr>
        <p:spPr>
          <a:xfrm>
            <a:off x="-86601" y="2581479"/>
            <a:ext cx="1360441" cy="1909234"/>
          </a:xfrm>
          <a:custGeom>
            <a:avLst/>
            <a:gdLst/>
            <a:ahLst/>
            <a:cxnLst/>
            <a:rect l="l" t="t" r="r" b="b"/>
            <a:pathLst>
              <a:path w="1360441" h="1909234">
                <a:moveTo>
                  <a:pt x="405824" y="0"/>
                </a:moveTo>
                <a:cubicBezTo>
                  <a:pt x="933044" y="0"/>
                  <a:pt x="1360441" y="427397"/>
                  <a:pt x="1360441" y="954617"/>
                </a:cubicBezTo>
                <a:cubicBezTo>
                  <a:pt x="1360441" y="1481837"/>
                  <a:pt x="933044" y="1909234"/>
                  <a:pt x="405824" y="1909234"/>
                </a:cubicBezTo>
                <a:cubicBezTo>
                  <a:pt x="260527" y="1909234"/>
                  <a:pt x="122812" y="1876773"/>
                  <a:pt x="0" y="1817719"/>
                </a:cubicBezTo>
                <a:lnTo>
                  <a:pt x="0" y="91515"/>
                </a:lnTo>
                <a:cubicBezTo>
                  <a:pt x="122812" y="32461"/>
                  <a:pt x="260527" y="0"/>
                  <a:pt x="405824" y="0"/>
                </a:cubicBezTo>
                <a:close/>
              </a:path>
            </a:pathLst>
          </a:custGeom>
          <a:solidFill>
            <a:schemeClr val="tx2">
              <a:lumMod val="75000"/>
              <a:alpha val="8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schemeClr val="tx1"/>
                </a:solidFill>
              </a:ln>
            </a:endParaRPr>
          </a:p>
        </p:txBody>
      </p:sp>
      <p:sp>
        <p:nvSpPr>
          <p:cNvPr id="64" name="Oval 63"/>
          <p:cNvSpPr>
            <a:spLocks noChangeAspect="1"/>
          </p:cNvSpPr>
          <p:nvPr/>
        </p:nvSpPr>
        <p:spPr>
          <a:xfrm>
            <a:off x="6173123" y="2395416"/>
            <a:ext cx="1218253" cy="1218253"/>
          </a:xfrm>
          <a:prstGeom prst="ellipse">
            <a:avLst/>
          </a:prstGeom>
          <a:solidFill>
            <a:schemeClr val="tx2">
              <a:lumMod val="75000"/>
              <a:alpha val="10000"/>
            </a:schemeClr>
          </a:solidFill>
          <a:ln w="177800" cap="rnd" cmpd="sng" algn="ctr">
            <a:solidFill>
              <a:schemeClr val="tx2">
                <a:lumMod val="60000"/>
                <a:lumOff val="40000"/>
                <a:alpha val="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Tree>
  </p:cSld>
  <p:clrMap bg1="dk1" tx1="lt1" bg2="dk2" tx2="lt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iming>
    <p:tnLst>
      <p:par>
        <p:cTn id="1" dur="indefinite" restart="never" nodeType="tmRoot"/>
      </p:par>
    </p:tnLst>
  </p:timing>
  <p:txStyles>
    <p:titleStyle>
      <a:lvl1pPr algn="l" defTabSz="457200" rtl="0" eaLnBrk="1" latinLnBrk="0" hangingPunct="1">
        <a:spcBef>
          <a:spcPct val="0"/>
        </a:spcBef>
        <a:buNone/>
        <a:defRPr sz="3200" kern="1200">
          <a:solidFill>
            <a:schemeClr val="tx1"/>
          </a:solidFill>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ct val="20000"/>
        </a:spcBef>
        <a:spcAft>
          <a:spcPts val="600"/>
        </a:spcAft>
        <a:buClr>
          <a:schemeClr val="tx2"/>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tx2"/>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tx2"/>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tx2"/>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tx2"/>
        </a:buClr>
        <a:buFont typeface="Wingdings 2" charset="2"/>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D188ADAE-C3EA-7E41-A0F0-B21C392327DC}"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 id="2147483745" r:id="rId13"/>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Arial" charset="0"/>
          <a:cs typeface="Arial" charset="0"/>
        </a:defRPr>
      </a:lvl2pPr>
      <a:lvl3pPr algn="ctr" rtl="0" fontAlgn="base">
        <a:spcBef>
          <a:spcPct val="0"/>
        </a:spcBef>
        <a:spcAft>
          <a:spcPct val="0"/>
        </a:spcAft>
        <a:defRPr sz="4400">
          <a:solidFill>
            <a:schemeClr val="tx2"/>
          </a:solidFill>
          <a:latin typeface="Arial" charset="0"/>
          <a:ea typeface="Arial" charset="0"/>
          <a:cs typeface="Arial" charset="0"/>
        </a:defRPr>
      </a:lvl3pPr>
      <a:lvl4pPr algn="ctr" rtl="0" fontAlgn="base">
        <a:spcBef>
          <a:spcPct val="0"/>
        </a:spcBef>
        <a:spcAft>
          <a:spcPct val="0"/>
        </a:spcAft>
        <a:defRPr sz="4400">
          <a:solidFill>
            <a:schemeClr val="tx2"/>
          </a:solidFill>
          <a:latin typeface="Arial" charset="0"/>
          <a:ea typeface="Arial" charset="0"/>
          <a:cs typeface="Arial" charset="0"/>
        </a:defRPr>
      </a:lvl4pPr>
      <a:lvl5pPr algn="ctr" rtl="0" fontAlgn="base">
        <a:spcBef>
          <a:spcPct val="0"/>
        </a:spcBef>
        <a:spcAft>
          <a:spcPct val="0"/>
        </a:spcAft>
        <a:defRPr sz="4400">
          <a:solidFill>
            <a:schemeClr val="tx2"/>
          </a:solidFill>
          <a:latin typeface="Arial" charset="0"/>
          <a:ea typeface="Arial" charset="0"/>
          <a:cs typeface="Arial" charset="0"/>
        </a:defRPr>
      </a:lvl5pPr>
      <a:lvl6pPr marL="457200" algn="ctr" rtl="0" fontAlgn="base">
        <a:spcBef>
          <a:spcPct val="0"/>
        </a:spcBef>
        <a:spcAft>
          <a:spcPct val="0"/>
        </a:spcAft>
        <a:defRPr sz="4400">
          <a:solidFill>
            <a:schemeClr val="tx2"/>
          </a:solidFill>
          <a:latin typeface="Arial" charset="0"/>
          <a:ea typeface="Arial" charset="0"/>
          <a:cs typeface="Arial" charset="0"/>
        </a:defRPr>
      </a:lvl6pPr>
      <a:lvl7pPr marL="914400" algn="ctr" rtl="0" fontAlgn="base">
        <a:spcBef>
          <a:spcPct val="0"/>
        </a:spcBef>
        <a:spcAft>
          <a:spcPct val="0"/>
        </a:spcAft>
        <a:defRPr sz="4400">
          <a:solidFill>
            <a:schemeClr val="tx2"/>
          </a:solidFill>
          <a:latin typeface="Arial" charset="0"/>
          <a:ea typeface="Arial" charset="0"/>
          <a:cs typeface="Arial" charset="0"/>
        </a:defRPr>
      </a:lvl7pPr>
      <a:lvl8pPr marL="1371600" algn="ctr" rtl="0" fontAlgn="base">
        <a:spcBef>
          <a:spcPct val="0"/>
        </a:spcBef>
        <a:spcAft>
          <a:spcPct val="0"/>
        </a:spcAft>
        <a:defRPr sz="4400">
          <a:solidFill>
            <a:schemeClr val="tx2"/>
          </a:solidFill>
          <a:latin typeface="Arial" charset="0"/>
          <a:ea typeface="Arial" charset="0"/>
          <a:cs typeface="Arial" charset="0"/>
        </a:defRPr>
      </a:lvl8pPr>
      <a:lvl9pPr marL="1828800" algn="ctr" rtl="0" fontAlgn="base">
        <a:spcBef>
          <a:spcPct val="0"/>
        </a:spcBef>
        <a:spcAft>
          <a:spcPct val="0"/>
        </a:spcAft>
        <a:defRPr sz="4400">
          <a:solidFill>
            <a:schemeClr val="tx2"/>
          </a:solidFill>
          <a:latin typeface="Arial" charset="0"/>
          <a:ea typeface="Arial" charset="0"/>
          <a:cs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cs typeface="+mn-cs"/>
        </a:defRPr>
      </a:lvl2pPr>
      <a:lvl3pPr marL="1143000" indent="-228600" algn="l" rtl="0" fontAlgn="base">
        <a:spcBef>
          <a:spcPct val="20000"/>
        </a:spcBef>
        <a:spcAft>
          <a:spcPct val="0"/>
        </a:spcAft>
        <a:buChar char="•"/>
        <a:defRPr sz="2400">
          <a:solidFill>
            <a:schemeClr val="tx1"/>
          </a:solidFill>
          <a:latin typeface="+mn-lt"/>
          <a:ea typeface="+mn-ea"/>
          <a:cs typeface="+mn-cs"/>
        </a:defRPr>
      </a:lvl3pPr>
      <a:lvl4pPr marL="1600200" indent="-228600" algn="l" rtl="0" fontAlgn="base">
        <a:spcBef>
          <a:spcPct val="20000"/>
        </a:spcBef>
        <a:spcAft>
          <a:spcPct val="0"/>
        </a:spcAft>
        <a:buChar char="–"/>
        <a:defRPr sz="2000">
          <a:solidFill>
            <a:schemeClr val="tx1"/>
          </a:solidFill>
          <a:latin typeface="+mn-lt"/>
          <a:ea typeface="+mn-ea"/>
          <a:cs typeface="+mn-cs"/>
        </a:defRPr>
      </a:lvl4pPr>
      <a:lvl5pPr marL="2057400" indent="-228600" algn="l" rtl="0" fontAlgn="base">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0B35052-0A09-B247-A91A-C99D2E837FEF}" type="datetimeFigureOut">
              <a:rPr lang="en-US" smtClean="0"/>
              <a:pPr/>
              <a:t>12/2/10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A5ABD9-5F8C-F446-A95A-F05DBE99C138}"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Lst>
  <p:transition/>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4" Type="http://schemas.openxmlformats.org/officeDocument/2006/relationships/image" Target="../media/image3.pdf"/><Relationship Id="rId5" Type="http://schemas.openxmlformats.org/officeDocument/2006/relationships/image" Target="../media/image741.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2.xml"/><Relationship Id="rId4" Type="http://schemas.openxmlformats.org/officeDocument/2006/relationships/diagramQuickStyle" Target="../diagrams/quickStyle2.xml"/><Relationship Id="rId5" Type="http://schemas.openxmlformats.org/officeDocument/2006/relationships/diagramColors" Target="../diagrams/colors2.xml"/><Relationship Id="rId6" Type="http://schemas.microsoft.com/office/2007/relationships/diagramDrawing" Target="../diagrams/drawing2.xml"/><Relationship Id="rId1" Type="http://schemas.openxmlformats.org/officeDocument/2006/relationships/slideLayout" Target="../slideLayouts/slideLayout16.xml"/><Relationship Id="rId2" Type="http://schemas.openxmlformats.org/officeDocument/2006/relationships/diagramData" Target="../diagrams/data2.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3.xml"/><Relationship Id="rId4" Type="http://schemas.openxmlformats.org/officeDocument/2006/relationships/diagramQuickStyle" Target="../diagrams/quickStyle3.xml"/><Relationship Id="rId5" Type="http://schemas.openxmlformats.org/officeDocument/2006/relationships/diagramColors" Target="../diagrams/colors3.xml"/><Relationship Id="rId6" Type="http://schemas.microsoft.com/office/2007/relationships/diagramDrawing" Target="../diagrams/drawing3.xml"/><Relationship Id="rId1" Type="http://schemas.openxmlformats.org/officeDocument/2006/relationships/slideLayout" Target="../slideLayouts/slideLayout16.xml"/><Relationship Id="rId2" Type="http://schemas.openxmlformats.org/officeDocument/2006/relationships/diagramData" Target="../diagrams/data3.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4.xml"/><Relationship Id="rId4" Type="http://schemas.openxmlformats.org/officeDocument/2006/relationships/diagramQuickStyle" Target="../diagrams/quickStyle4.xml"/><Relationship Id="rId5" Type="http://schemas.openxmlformats.org/officeDocument/2006/relationships/diagramColors" Target="../diagrams/colors4.xml"/><Relationship Id="rId6" Type="http://schemas.microsoft.com/office/2007/relationships/diagramDrawing" Target="../diagrams/drawing4.xml"/><Relationship Id="rId1" Type="http://schemas.openxmlformats.org/officeDocument/2006/relationships/slideLayout" Target="../slideLayouts/slideLayout16.xml"/><Relationship Id="rId2" Type="http://schemas.openxmlformats.org/officeDocument/2006/relationships/diagramData" Target="../diagrams/data4.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4" Type="http://schemas.openxmlformats.org/officeDocument/2006/relationships/image" Target="../media/image19.png"/><Relationship Id="rId5" Type="http://schemas.openxmlformats.org/officeDocument/2006/relationships/image" Target="../media/image20.png"/><Relationship Id="rId1" Type="http://schemas.openxmlformats.org/officeDocument/2006/relationships/slideLayout" Target="../slideLayouts/slideLayout16.xml"/><Relationship Id="rId2" Type="http://schemas.openxmlformats.org/officeDocument/2006/relationships/image" Target="../media/image17.jpe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jpeg"/><Relationship Id="rId5" Type="http://schemas.openxmlformats.org/officeDocument/2006/relationships/image" Target="../media/image24.jpeg"/><Relationship Id="rId6" Type="http://schemas.openxmlformats.org/officeDocument/2006/relationships/image" Target="../media/image25.png"/><Relationship Id="rId7" Type="http://schemas.openxmlformats.org/officeDocument/2006/relationships/image" Target="../media/image26.jpeg"/><Relationship Id="rId8" Type="http://schemas.openxmlformats.org/officeDocument/2006/relationships/image" Target="../media/image27.png"/><Relationship Id="rId9" Type="http://schemas.openxmlformats.org/officeDocument/2006/relationships/image" Target="../media/image28.jpeg"/><Relationship Id="rId1" Type="http://schemas.openxmlformats.org/officeDocument/2006/relationships/slideLayout" Target="../slideLayouts/slideLayout16.xml"/><Relationship Id="rId2"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gif"/><Relationship Id="rId4" Type="http://schemas.openxmlformats.org/officeDocument/2006/relationships/image" Target="../media/image3.pdf"/><Relationship Id="rId5" Type="http://schemas.openxmlformats.org/officeDocument/2006/relationships/image" Target="../media/image14.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jpeg"/><Relationship Id="rId1" Type="http://schemas.openxmlformats.org/officeDocument/2006/relationships/slideLayout" Target="../slideLayouts/slideLayout26.xml"/><Relationship Id="rId2" Type="http://schemas.openxmlformats.org/officeDocument/2006/relationships/image" Target="../media/image2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2.jpeg"/><Relationship Id="rId1" Type="http://schemas.openxmlformats.org/officeDocument/2006/relationships/slideLayout" Target="../slideLayouts/slideLayout37.xml"/><Relationship Id="rId2" Type="http://schemas.openxmlformats.org/officeDocument/2006/relationships/image" Target="../media/image31.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7.png"/><Relationship Id="rId5" Type="http://schemas.openxmlformats.org/officeDocument/2006/relationships/image" Target="../media/image8.png"/><Relationship Id="rId6" Type="http://schemas.openxmlformats.org/officeDocument/2006/relationships/image" Target="../media/image9.png"/><Relationship Id="rId7" Type="http://schemas.openxmlformats.org/officeDocument/2006/relationships/image" Target="../media/image10.png"/><Relationship Id="rId8" Type="http://schemas.openxmlformats.org/officeDocument/2006/relationships/image" Target="../media/image6.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image" Target="../media/image33.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image" Target="../media/image34.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image" Target="../media/image35.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4.xml.rels><?xml version="1.0" encoding="UTF-8" standalone="yes"?>
<Relationships xmlns="http://schemas.openxmlformats.org/package/2006/relationships"><Relationship Id="rId3" Type="http://schemas.openxmlformats.org/officeDocument/2006/relationships/image" Target="../media/image2.gif"/><Relationship Id="rId4" Type="http://schemas.openxmlformats.org/officeDocument/2006/relationships/image" Target="../media/image3.pdf"/><Relationship Id="rId5" Type="http://schemas.openxmlformats.org/officeDocument/2006/relationships/image" Target="../media/image14.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jpeg"/><Relationship Id="rId5" Type="http://schemas.openxmlformats.org/officeDocument/2006/relationships/image" Target="../media/image38.png"/><Relationship Id="rId1" Type="http://schemas.openxmlformats.org/officeDocument/2006/relationships/slideLayout" Target="../slideLayouts/slideLayout12.xml"/><Relationship Id="rId2" Type="http://schemas.openxmlformats.org/officeDocument/2006/relationships/notesSlide" Target="../notesSlides/notesSlide1.xml"/></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0.png"/><Relationship Id="rId1" Type="http://schemas.openxmlformats.org/officeDocument/2006/relationships/slideLayout" Target="../slideLayouts/slideLayout13.xml"/><Relationship Id="rId2" Type="http://schemas.openxmlformats.org/officeDocument/2006/relationships/notesSlide" Target="../notesSlides/notesSlide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1.png"/><Relationship Id="rId3" Type="http://schemas.openxmlformats.org/officeDocument/2006/relationships/image" Target="../media/image4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xml.rels><?xml version="1.0" encoding="UTF-8" standalone="yes"?>
<Relationships xmlns="http://schemas.openxmlformats.org/package/2006/relationships"><Relationship Id="rId3" Type="http://schemas.openxmlformats.org/officeDocument/2006/relationships/image" Target="../media/image2.gif"/><Relationship Id="rId4" Type="http://schemas.openxmlformats.org/officeDocument/2006/relationships/image" Target="../media/image3.pdf"/><Relationship Id="rId5" Type="http://schemas.openxmlformats.org/officeDocument/2006/relationships/image" Target="../media/image14.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30.xml.rels><?xml version="1.0" encoding="UTF-8" standalone="yes"?>
<Relationships xmlns="http://schemas.openxmlformats.org/package/2006/relationships"><Relationship Id="rId1" Type="http://schemas.openxmlformats.org/officeDocument/2006/relationships/video" Target="file://localhost/Users/smitty/Desktop/LaunchUp/HPQ-Launchup_2010-12-02_final.mp4" TargetMode="External"/><Relationship Id="rId2" Type="http://schemas.openxmlformats.org/officeDocument/2006/relationships/slideLayout" Target="../slideLayouts/slideLayout2.xml"/><Relationship Id="rId3" Type="http://schemas.openxmlformats.org/officeDocument/2006/relationships/image" Target="../media/image4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xml"/><Relationship Id="rId3" Type="http://schemas.openxmlformats.org/officeDocument/2006/relationships/image" Target="../media/image44.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xml"/><Relationship Id="rId3" Type="http://schemas.openxmlformats.org/officeDocument/2006/relationships/image" Target="../media/image45.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47.png"/><Relationship Id="rId5" Type="http://schemas.openxmlformats.org/officeDocument/2006/relationships/image" Target="../media/image48.png"/><Relationship Id="rId6" Type="http://schemas.openxmlformats.org/officeDocument/2006/relationships/image" Target="../media/image49.png"/><Relationship Id="rId7" Type="http://schemas.openxmlformats.org/officeDocument/2006/relationships/image" Target="../media/image36.png"/><Relationship Id="rId8" Type="http://schemas.openxmlformats.org/officeDocument/2006/relationships/image" Target="../media/image50.png"/><Relationship Id="rId1" Type="http://schemas.openxmlformats.org/officeDocument/2006/relationships/slideLayout" Target="../slideLayouts/slideLayout12.xml"/><Relationship Id="rId2" Type="http://schemas.openxmlformats.org/officeDocument/2006/relationships/notesSlide" Target="../notesSlides/notesSlide7.xml"/></Relationships>
</file>

<file path=ppt/slides/_rels/slide38.xml.rels><?xml version="1.0" encoding="UTF-8" standalone="yes"?>
<Relationships xmlns="http://schemas.openxmlformats.org/package/2006/relationships"><Relationship Id="rId3" Type="http://schemas.openxmlformats.org/officeDocument/2006/relationships/image" Target="../media/image2.gif"/><Relationship Id="rId4" Type="http://schemas.openxmlformats.org/officeDocument/2006/relationships/image" Target="../media/image3.pdf"/><Relationship Id="rId5" Type="http://schemas.openxmlformats.org/officeDocument/2006/relationships/image" Target="../media/image14.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image" Target="../media/image51.gif"/><Relationship Id="rId3" Type="http://schemas.openxmlformats.org/officeDocument/2006/relationships/image" Target="../media/image52.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15.png"/></Relationships>
</file>

<file path=ppt/slides/_rels/slide40.xml.rels><?xml version="1.0" encoding="UTF-8" standalone="yes"?>
<Relationships xmlns="http://schemas.openxmlformats.org/package/2006/relationships"><Relationship Id="rId3" Type="http://schemas.openxmlformats.org/officeDocument/2006/relationships/image" Target="../media/image54.pdf"/><Relationship Id="rId4" Type="http://schemas.openxmlformats.org/officeDocument/2006/relationships/image" Target="../media/image55.png"/><Relationship Id="rId1" Type="http://schemas.openxmlformats.org/officeDocument/2006/relationships/slideLayout" Target="../slideLayouts/slideLayout40.xml"/><Relationship Id="rId2" Type="http://schemas.openxmlformats.org/officeDocument/2006/relationships/image" Target="../media/image53.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image" Target="../media/image53.png"/></Relationships>
</file>

<file path=ppt/slides/_rels/slide42.xml.rels><?xml version="1.0" encoding="UTF-8" standalone="yes"?>
<Relationships xmlns="http://schemas.openxmlformats.org/package/2006/relationships"><Relationship Id="rId3" Type="http://schemas.openxmlformats.org/officeDocument/2006/relationships/image" Target="../media/image56.jpeg"/><Relationship Id="rId4" Type="http://schemas.openxmlformats.org/officeDocument/2006/relationships/image" Target="../media/image57.png"/><Relationship Id="rId1" Type="http://schemas.openxmlformats.org/officeDocument/2006/relationships/slideLayout" Target="../slideLayouts/slideLayout40.xml"/><Relationship Id="rId2" Type="http://schemas.openxmlformats.org/officeDocument/2006/relationships/image" Target="../media/image53.png"/></Relationships>
</file>

<file path=ppt/slides/_rels/slide43.xml.rels><?xml version="1.0" encoding="UTF-8" standalone="yes"?>
<Relationships xmlns="http://schemas.openxmlformats.org/package/2006/relationships"><Relationship Id="rId3" Type="http://schemas.openxmlformats.org/officeDocument/2006/relationships/image" Target="../media/image53.png"/><Relationship Id="rId4" Type="http://schemas.openxmlformats.org/officeDocument/2006/relationships/image" Target="../media/image58.png"/><Relationship Id="rId1" Type="http://schemas.openxmlformats.org/officeDocument/2006/relationships/video" Target="file://localhost/Users/smitty/Desktop/LaunchUp/Scott%20and%20Lily%201.mov" TargetMode="External"/><Relationship Id="rId2" Type="http://schemas.openxmlformats.org/officeDocument/2006/relationships/slideLayout" Target="../slideLayouts/slideLayout40.xml"/></Relationships>
</file>

<file path=ppt/slides/_rels/slide44.xml.rels><?xml version="1.0" encoding="UTF-8" standalone="yes"?>
<Relationships xmlns="http://schemas.openxmlformats.org/package/2006/relationships"><Relationship Id="rId3" Type="http://schemas.openxmlformats.org/officeDocument/2006/relationships/image" Target="../media/image59.png"/><Relationship Id="rId4" Type="http://schemas.openxmlformats.org/officeDocument/2006/relationships/image" Target="../media/image60.png"/><Relationship Id="rId5" Type="http://schemas.openxmlformats.org/officeDocument/2006/relationships/image" Target="../media/image61.png"/><Relationship Id="rId1" Type="http://schemas.openxmlformats.org/officeDocument/2006/relationships/slideLayout" Target="../slideLayouts/slideLayout40.xml"/><Relationship Id="rId2" Type="http://schemas.openxmlformats.org/officeDocument/2006/relationships/image" Target="../media/image53.png"/></Relationships>
</file>

<file path=ppt/slides/_rels/slide45.xml.rels><?xml version="1.0" encoding="UTF-8" standalone="yes"?>
<Relationships xmlns="http://schemas.openxmlformats.org/package/2006/relationships"><Relationship Id="rId11" Type="http://schemas.openxmlformats.org/officeDocument/2006/relationships/image" Target="../media/image70.pdf"/><Relationship Id="rId12" Type="http://schemas.openxmlformats.org/officeDocument/2006/relationships/image" Target="../media/image71.png"/><Relationship Id="rId13" Type="http://schemas.openxmlformats.org/officeDocument/2006/relationships/image" Target="../media/image72.pdf"/><Relationship Id="rId14" Type="http://schemas.openxmlformats.org/officeDocument/2006/relationships/image" Target="../media/image73.png"/><Relationship Id="rId1" Type="http://schemas.openxmlformats.org/officeDocument/2006/relationships/slideLayout" Target="../slideLayouts/slideLayout40.xml"/><Relationship Id="rId2" Type="http://schemas.openxmlformats.org/officeDocument/2006/relationships/image" Target="../media/image53.png"/><Relationship Id="rId3" Type="http://schemas.openxmlformats.org/officeDocument/2006/relationships/image" Target="../media/image62.pdf"/><Relationship Id="rId4" Type="http://schemas.openxmlformats.org/officeDocument/2006/relationships/image" Target="../media/image63.png"/><Relationship Id="rId5" Type="http://schemas.openxmlformats.org/officeDocument/2006/relationships/image" Target="../media/image64.pdf"/><Relationship Id="rId6" Type="http://schemas.openxmlformats.org/officeDocument/2006/relationships/image" Target="../media/image65.png"/><Relationship Id="rId7" Type="http://schemas.openxmlformats.org/officeDocument/2006/relationships/image" Target="../media/image66.pdf"/><Relationship Id="rId8" Type="http://schemas.openxmlformats.org/officeDocument/2006/relationships/image" Target="../media/image67.png"/><Relationship Id="rId9" Type="http://schemas.openxmlformats.org/officeDocument/2006/relationships/image" Target="../media/image68.pdf"/><Relationship Id="rId10" Type="http://schemas.openxmlformats.org/officeDocument/2006/relationships/image" Target="../media/image69.png"/></Relationships>
</file>

<file path=ppt/slides/_rels/slide46.xml.rels><?xml version="1.0" encoding="UTF-8" standalone="yes"?>
<Relationships xmlns="http://schemas.openxmlformats.org/package/2006/relationships"><Relationship Id="rId3" Type="http://schemas.openxmlformats.org/officeDocument/2006/relationships/image" Target="../media/image75.png"/><Relationship Id="rId4" Type="http://schemas.openxmlformats.org/officeDocument/2006/relationships/image" Target="../media/image53.png"/><Relationship Id="rId5" Type="http://schemas.openxmlformats.org/officeDocument/2006/relationships/image" Target="../media/image76.gif"/><Relationship Id="rId6" Type="http://schemas.openxmlformats.org/officeDocument/2006/relationships/image" Target="../media/image77.png"/><Relationship Id="rId7" Type="http://schemas.openxmlformats.org/officeDocument/2006/relationships/image" Target="../media/image78.png"/><Relationship Id="rId8" Type="http://schemas.openxmlformats.org/officeDocument/2006/relationships/image" Target="../media/image79.pdf"/><Relationship Id="rId9" Type="http://schemas.openxmlformats.org/officeDocument/2006/relationships/image" Target="../media/image80.png"/><Relationship Id="rId1" Type="http://schemas.openxmlformats.org/officeDocument/2006/relationships/slideLayout" Target="../slideLayouts/slideLayout40.xml"/><Relationship Id="rId2" Type="http://schemas.openxmlformats.org/officeDocument/2006/relationships/image" Target="../media/image74.pdf"/></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40.xml"/><Relationship Id="rId4" Type="http://schemas.openxmlformats.org/officeDocument/2006/relationships/image" Target="../media/image53.png"/><Relationship Id="rId5" Type="http://schemas.openxmlformats.org/officeDocument/2006/relationships/image" Target="../media/image81.png"/><Relationship Id="rId6" Type="http://schemas.openxmlformats.org/officeDocument/2006/relationships/image" Target="../media/image82.png"/><Relationship Id="rId1" Type="http://schemas.openxmlformats.org/officeDocument/2006/relationships/video" Target="file://localhost/Users/smitty/Desktop/LaunchUp/Tere%20KSL%20Quote.m4v" TargetMode="External"/><Relationship Id="rId2" Type="http://schemas.openxmlformats.org/officeDocument/2006/relationships/video" Target="file://localhost/Users/smitty/Desktop/LaunchUp/Scott%20and%20Lily%202.mov" TargetMode="Externa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image" Target="../media/image53.png"/></Relationships>
</file>

<file path=ppt/slides/_rels/slide49.xml.rels><?xml version="1.0" encoding="UTF-8" standalone="yes"?>
<Relationships xmlns="http://schemas.openxmlformats.org/package/2006/relationships"><Relationship Id="rId3" Type="http://schemas.openxmlformats.org/officeDocument/2006/relationships/image" Target="../media/image2.gif"/><Relationship Id="rId4" Type="http://schemas.openxmlformats.org/officeDocument/2006/relationships/image" Target="../media/image3.pdf"/><Relationship Id="rId5" Type="http://schemas.openxmlformats.org/officeDocument/2006/relationships/image" Target="../media/image14.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2.gif"/><Relationship Id="rId4" Type="http://schemas.openxmlformats.org/officeDocument/2006/relationships/image" Target="../media/image3.pdf"/><Relationship Id="rId5" Type="http://schemas.openxmlformats.org/officeDocument/2006/relationships/image" Target="../media/image14.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83.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53.xml.rels><?xml version="1.0" encoding="UTF-8" standalone="yes"?>
<Relationships xmlns="http://schemas.openxmlformats.org/package/2006/relationships"><Relationship Id="rId3" Type="http://schemas.openxmlformats.org/officeDocument/2006/relationships/image" Target="../media/image2.gif"/><Relationship Id="rId4" Type="http://schemas.openxmlformats.org/officeDocument/2006/relationships/image" Target="../media/image3.pdf"/><Relationship Id="rId5" Type="http://schemas.openxmlformats.org/officeDocument/2006/relationships/image" Target="../media/image14.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1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1" Type="http://schemas.openxmlformats.org/officeDocument/2006/relationships/slideLayout" Target="../slideLayouts/slideLayout16.xml"/><Relationship Id="rId2" Type="http://schemas.openxmlformats.org/officeDocument/2006/relationships/diagramData" Target="../diagrams/data1.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logo2.png"/>
          <p:cNvPicPr>
            <a:picLocks noChangeAspect="1"/>
          </p:cNvPicPr>
          <p:nvPr/>
        </p:nvPicPr>
        <p:blipFill>
          <a:blip r:embed="rId2"/>
          <a:stretch>
            <a:fillRect/>
          </a:stretch>
        </p:blipFill>
        <p:spPr>
          <a:xfrm>
            <a:off x="1866023" y="556463"/>
            <a:ext cx="5435600" cy="1905000"/>
          </a:xfrm>
          <a:prstGeom prst="rect">
            <a:avLst/>
          </a:prstGeom>
        </p:spPr>
      </p:pic>
      <p:cxnSp>
        <p:nvCxnSpPr>
          <p:cNvPr id="6" name="Straight Connector 5"/>
          <p:cNvCxnSpPr/>
          <p:nvPr/>
        </p:nvCxnSpPr>
        <p:spPr>
          <a:xfrm>
            <a:off x="1143000" y="2743200"/>
            <a:ext cx="7099300" cy="1588"/>
          </a:xfrm>
          <a:prstGeom prst="line">
            <a:avLst/>
          </a:prstGeom>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2167596" y="2921000"/>
            <a:ext cx="4910744" cy="523220"/>
          </a:xfrm>
          <a:prstGeom prst="rect">
            <a:avLst/>
          </a:prstGeom>
          <a:noFill/>
        </p:spPr>
        <p:txBody>
          <a:bodyPr wrap="square" lIns="91440" tIns="45720" rIns="91440" bIns="45720" rtlCol="0">
            <a:spAutoFit/>
          </a:bodyPr>
          <a:lstStyle/>
          <a:p>
            <a:pPr algn="ctr"/>
            <a:r>
              <a:rPr lang="en-US" sz="2800" dirty="0" err="1">
                <a:latin typeface="Myriad Pro Semibold"/>
                <a:cs typeface="Myriad Pro Semibold"/>
              </a:rPr>
              <a:t>LaunchUp</a:t>
            </a:r>
            <a:r>
              <a:rPr lang="en-US" sz="2800" dirty="0">
                <a:latin typeface="Myriad Pro Semibold"/>
                <a:cs typeface="Myriad Pro Semibold"/>
              </a:rPr>
              <a:t> #</a:t>
            </a:r>
            <a:r>
              <a:rPr lang="en-US" sz="2800" dirty="0" smtClean="0">
                <a:latin typeface="Myriad Pro Semibold"/>
                <a:cs typeface="Myriad Pro Semibold"/>
              </a:rPr>
              <a:t>13 Supporters</a:t>
            </a:r>
            <a:endParaRPr lang="en-US" sz="2800" dirty="0">
              <a:latin typeface="Myriad Pro Semibold"/>
              <a:cs typeface="Myriad Pro Semibold"/>
            </a:endParaRPr>
          </a:p>
        </p:txBody>
      </p:sp>
      <p:pic>
        <p:nvPicPr>
          <p:cNvPr id="8" name="Picture 7" descr="Doba-Small.gif"/>
          <p:cNvPicPr>
            <a:picLocks noChangeAspect="1"/>
          </p:cNvPicPr>
          <p:nvPr/>
        </p:nvPicPr>
        <p:blipFill>
          <a:blip r:embed="rId3"/>
          <a:stretch>
            <a:fillRect/>
          </a:stretch>
        </p:blipFill>
        <p:spPr>
          <a:xfrm>
            <a:off x="857267" y="4126494"/>
            <a:ext cx="2387600" cy="571500"/>
          </a:xfrm>
          <a:prstGeom prst="rect">
            <a:avLst/>
          </a:prstGeom>
        </p:spPr>
      </p:pic>
      <p:pic>
        <p:nvPicPr>
          <p:cNvPr id="12" name="Picture 11" descr="gm_logo.pdf"/>
          <p:cNvPicPr>
            <a:picLocks noChangeAspect="1"/>
          </p:cNvPicPr>
          <p:nvPr/>
        </p:nvPicPr>
        <mc:AlternateContent xmlns:ma="http://schemas.microsoft.com/office/mac/drawingml/2008/main">
          <mc:Choice Requires="ma">
            <p:blipFill>
              <a:blip r:embed="rId4"/>
              <a:stretch>
                <a:fillRect/>
              </a:stretch>
            </p:blipFill>
          </mc:Choice>
          <mc:Fallback xmlns:p="http://schemas.openxmlformats.org/presentationml/2006/main" xmlns:mv="urn:schemas-microsoft-com:mac:vml" xmlns:mc="http://schemas.openxmlformats.org/markup-compatibility/2006" xmlns:r="http://schemas.openxmlformats.org/officeDocument/2006/relationships" xmlns:a="http://schemas.openxmlformats.org/drawingml/2006/main" xmlns="" xmlns:ma="http://schemas.microsoft.com/office/mac/drawingml/2008/main">
            <p:blipFill>
              <a:blip r:embed="rId5"/>
              <a:stretch>
                <a:fillRect/>
              </a:stretch>
            </p:blipFill>
          </mc:Fallback>
        </mc:AlternateContent>
        <p:spPr>
          <a:xfrm>
            <a:off x="4622973" y="5910111"/>
            <a:ext cx="1531617" cy="1148713"/>
          </a:xfrm>
          <a:prstGeom prst="rect">
            <a:avLst/>
          </a:prstGeom>
        </p:spPr>
      </p:pic>
      <p:cxnSp>
        <p:nvCxnSpPr>
          <p:cNvPr id="13" name="Straight Connector 12"/>
          <p:cNvCxnSpPr/>
          <p:nvPr/>
        </p:nvCxnSpPr>
        <p:spPr>
          <a:xfrm>
            <a:off x="2438400" y="5432424"/>
            <a:ext cx="4572000" cy="1588"/>
          </a:xfrm>
          <a:prstGeom prst="line">
            <a:avLst/>
          </a:prstGeom>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1769792" y="5665624"/>
            <a:ext cx="5706352" cy="369332"/>
          </a:xfrm>
          <a:prstGeom prst="rect">
            <a:avLst/>
          </a:prstGeom>
          <a:noFill/>
        </p:spPr>
        <p:txBody>
          <a:bodyPr wrap="square" lIns="91440" tIns="45720" rIns="91440" bIns="45720" rtlCol="0">
            <a:spAutoFit/>
          </a:bodyPr>
          <a:lstStyle/>
          <a:p>
            <a:pPr algn="ctr"/>
            <a:r>
              <a:rPr lang="en-US" dirty="0">
                <a:latin typeface="Myriad Pro"/>
                <a:cs typeface="Myriad Pro"/>
              </a:rPr>
              <a:t>Special thanks to </a:t>
            </a:r>
            <a:r>
              <a:rPr lang="en-US" dirty="0" err="1">
                <a:latin typeface="Myriad Pro"/>
                <a:cs typeface="Myriad Pro"/>
              </a:rPr>
              <a:t>LaunchUp</a:t>
            </a:r>
            <a:r>
              <a:rPr lang="en-US" dirty="0">
                <a:latin typeface="Myriad Pro"/>
                <a:cs typeface="Myriad Pro"/>
              </a:rPr>
              <a:t> </a:t>
            </a:r>
            <a:r>
              <a:rPr lang="en-US" dirty="0" smtClean="0">
                <a:latin typeface="Myriad Pro"/>
                <a:cs typeface="Myriad Pro"/>
              </a:rPr>
              <a:t>Service </a:t>
            </a:r>
            <a:r>
              <a:rPr lang="en-US" dirty="0">
                <a:latin typeface="Myriad Pro"/>
                <a:cs typeface="Myriad Pro"/>
              </a:rPr>
              <a:t>Providers:</a:t>
            </a:r>
          </a:p>
        </p:txBody>
      </p:sp>
      <p:pic>
        <p:nvPicPr>
          <p:cNvPr id="18" name="Picture 17" descr="mustache-logo.png"/>
          <p:cNvPicPr>
            <a:picLocks noChangeAspect="1"/>
          </p:cNvPicPr>
          <p:nvPr/>
        </p:nvPicPr>
        <p:blipFill>
          <a:blip r:embed="rId6"/>
          <a:stretch>
            <a:fillRect/>
          </a:stretch>
        </p:blipFill>
        <p:spPr>
          <a:xfrm>
            <a:off x="3244867" y="6139126"/>
            <a:ext cx="1616075" cy="655379"/>
          </a:xfrm>
          <a:prstGeom prst="rect">
            <a:avLst/>
          </a:prstGeom>
        </p:spPr>
      </p:pic>
      <p:pic>
        <p:nvPicPr>
          <p:cNvPr id="11" name="Picture 10"/>
          <p:cNvPicPr>
            <a:picLocks noChangeAspect="1"/>
          </p:cNvPicPr>
          <p:nvPr/>
        </p:nvPicPr>
        <p:blipFill>
          <a:blip r:embed="rId7"/>
          <a:stretch>
            <a:fillRect/>
          </a:stretch>
        </p:blipFill>
        <p:spPr>
          <a:xfrm>
            <a:off x="3568153" y="3490086"/>
            <a:ext cx="2109640" cy="1272816"/>
          </a:xfrm>
          <a:prstGeom prst="rect">
            <a:avLst/>
          </a:prstGeom>
        </p:spPr>
      </p:pic>
      <p:pic>
        <p:nvPicPr>
          <p:cNvPr id="14" name="Picture 13"/>
          <p:cNvPicPr>
            <a:picLocks noChangeAspect="1"/>
          </p:cNvPicPr>
          <p:nvPr/>
        </p:nvPicPr>
        <p:blipFill>
          <a:blip r:embed="rId8"/>
          <a:stretch>
            <a:fillRect/>
          </a:stretch>
        </p:blipFill>
        <p:spPr>
          <a:xfrm>
            <a:off x="6204652" y="3951143"/>
            <a:ext cx="2193942" cy="811759"/>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228600"/>
            <a:ext cx="7125113" cy="924475"/>
          </a:xfrm>
        </p:spPr>
        <p:txBody>
          <a:bodyPr/>
          <a:lstStyle/>
          <a:p>
            <a:r>
              <a:rPr lang="en-US" sz="5400" dirty="0" smtClean="0">
                <a:latin typeface="Century Gothic" pitchFamily="34" charset="0"/>
              </a:rPr>
              <a:t>Lesson 1: Experiment</a:t>
            </a:r>
            <a:endParaRPr lang="en-US" sz="5400" dirty="0">
              <a:latin typeface="Century Gothic" pitchFamily="34" charset="0"/>
            </a:endParaRPr>
          </a:p>
        </p:txBody>
      </p:sp>
      <p:graphicFrame>
        <p:nvGraphicFramePr>
          <p:cNvPr id="5" name="Diagram 4"/>
          <p:cNvGraphicFramePr/>
          <p:nvPr>
            <p:extLst>
              <p:ext uri="{D42A27DB-BD31-4B8C-83A1-F6EECF244321}">
                <p14:mod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078845656"/>
              </p:ext>
            </p:extLst>
          </p:nvPr>
        </p:nvGraphicFramePr>
        <p:xfrm>
          <a:off x="1447800" y="1066800"/>
          <a:ext cx="7543800" cy="5500688"/>
        </p:xfrm>
        <a:graphic>
          <a:graphicData uri="http://schemas.openxmlformats.org/drawingml/2006/diagram">
            <a:relIds xmlns:dgm="http://schemas.openxmlformats.org/drawingml/2006/diagram" xmlns:r="http://schemas.openxmlformats.org/officeDocument/2006/relationships" r:dm="rId2" r:lo="rId3" r:qs="rId4" r:cs="rId5"/>
          </a:graphicData>
        </a:graphic>
      </p:graphicFrame>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52031396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228600"/>
            <a:ext cx="7125113" cy="924475"/>
          </a:xfrm>
        </p:spPr>
        <p:txBody>
          <a:bodyPr/>
          <a:lstStyle/>
          <a:p>
            <a:r>
              <a:rPr lang="en-US" sz="5400" dirty="0" smtClean="0">
                <a:latin typeface="Century Gothic" pitchFamily="34" charset="0"/>
              </a:rPr>
              <a:t>Lesson 2: Share</a:t>
            </a:r>
            <a:endParaRPr lang="en-US" sz="5400" dirty="0">
              <a:latin typeface="Century Gothic" pitchFamily="34" charset="0"/>
            </a:endParaRPr>
          </a:p>
        </p:txBody>
      </p:sp>
      <p:sp>
        <p:nvSpPr>
          <p:cNvPr id="3" name="TextBox 2"/>
          <p:cNvSpPr txBox="1"/>
          <p:nvPr/>
        </p:nvSpPr>
        <p:spPr>
          <a:xfrm>
            <a:off x="1600200" y="1295400"/>
            <a:ext cx="3714928" cy="369332"/>
          </a:xfrm>
          <a:prstGeom prst="rect">
            <a:avLst/>
          </a:prstGeom>
          <a:noFill/>
        </p:spPr>
        <p:txBody>
          <a:bodyPr wrap="none" rtlCol="0">
            <a:spAutoFit/>
          </a:bodyPr>
          <a:lstStyle/>
          <a:p>
            <a:r>
              <a:rPr lang="en-US" dirty="0" smtClean="0"/>
              <a:t>Nothing to lose, plenty to gain</a:t>
            </a:r>
            <a:endParaRPr lang="en-US" dirty="0"/>
          </a:p>
        </p:txBody>
      </p:sp>
      <p:graphicFrame>
        <p:nvGraphicFramePr>
          <p:cNvPr id="6" name="Diagram 5"/>
          <p:cNvGraphicFramePr/>
          <p:nvPr>
            <p:extLst>
              <p:ext uri="{D42A27DB-BD31-4B8C-83A1-F6EECF244321}">
                <p14:mod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813580664"/>
              </p:ext>
            </p:extLst>
          </p:nvPr>
        </p:nvGraphicFramePr>
        <p:xfrm>
          <a:off x="914400" y="1397000"/>
          <a:ext cx="7391400" cy="5461000"/>
        </p:xfrm>
        <a:graphic>
          <a:graphicData uri="http://schemas.openxmlformats.org/drawingml/2006/diagram">
            <a:relIds xmlns:dgm="http://schemas.openxmlformats.org/drawingml/2006/diagram" xmlns:r="http://schemas.openxmlformats.org/officeDocument/2006/relationships" r:dm="rId2" r:lo="rId3" r:qs="rId4" r:cs="rId5"/>
          </a:graphicData>
        </a:graphic>
      </p:graphicFrame>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05679148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228600"/>
            <a:ext cx="7125113" cy="924475"/>
          </a:xfrm>
        </p:spPr>
        <p:txBody>
          <a:bodyPr/>
          <a:lstStyle/>
          <a:p>
            <a:r>
              <a:rPr lang="en-US" sz="5400" dirty="0" smtClean="0">
                <a:latin typeface="Century Gothic" pitchFamily="34" charset="0"/>
              </a:rPr>
              <a:t>Lesson 3: Plan</a:t>
            </a:r>
            <a:endParaRPr lang="en-US" sz="5400" dirty="0">
              <a:latin typeface="Century Gothic" pitchFamily="34" charset="0"/>
            </a:endParaRPr>
          </a:p>
        </p:txBody>
      </p:sp>
      <p:graphicFrame>
        <p:nvGraphicFramePr>
          <p:cNvPr id="4" name="Diagram 3"/>
          <p:cNvGraphicFramePr/>
          <p:nvPr>
            <p:extLst>
              <p:ext uri="{D42A27DB-BD31-4B8C-83A1-F6EECF244321}">
                <p14:mod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494413772"/>
              </p:ext>
            </p:extLst>
          </p:nvPr>
        </p:nvGraphicFramePr>
        <p:xfrm>
          <a:off x="381000" y="2133600"/>
          <a:ext cx="8763000" cy="6400800"/>
        </p:xfrm>
        <a:graphic>
          <a:graphicData uri="http://schemas.openxmlformats.org/drawingml/2006/diagram">
            <a:relIds xmlns:dgm="http://schemas.openxmlformats.org/drawingml/2006/diagram" xmlns:r="http://schemas.openxmlformats.org/officeDocument/2006/relationships" r:dm="rId2" r:lo="rId3" r:qs="rId4" r:cs="rId5"/>
          </a:graphicData>
        </a:graphic>
      </p:graphicFrame>
      <p:sp>
        <p:nvSpPr>
          <p:cNvPr id="6" name="Content Placeholder 2"/>
          <p:cNvSpPr>
            <a:spLocks noGrp="1"/>
          </p:cNvSpPr>
          <p:nvPr>
            <p:ph idx="1"/>
          </p:nvPr>
        </p:nvSpPr>
        <p:spPr>
          <a:xfrm>
            <a:off x="1009443" y="2501763"/>
            <a:ext cx="7125112" cy="4051437"/>
          </a:xfrm>
        </p:spPr>
        <p:txBody>
          <a:bodyPr>
            <a:normAutofit/>
          </a:bodyPr>
          <a:lstStyle/>
          <a:p>
            <a:r>
              <a:rPr lang="en-US" sz="2400" dirty="0" smtClean="0"/>
              <a:t>Set Dates</a:t>
            </a:r>
          </a:p>
          <a:p>
            <a:r>
              <a:rPr lang="en-US" sz="2400" dirty="0" smtClean="0"/>
              <a:t>Be Accountable</a:t>
            </a:r>
          </a:p>
          <a:p>
            <a:r>
              <a:rPr lang="en-US" sz="2400" dirty="0" smtClean="0"/>
              <a:t>Review Goals Weekly</a:t>
            </a:r>
            <a:endParaRPr lang="en-US" sz="2400"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75199403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062" name="Picture 14" descr="http://www.reciprocatellc.com/wp-content/uploads/2010/04/linkedin-logo.jpg"/>
          <p:cNvPicPr>
            <a:picLocks noChangeAspect="1" noChangeArrowheads="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990600" y="2667000"/>
            <a:ext cx="7324725" cy="1971676"/>
          </a:xfrm>
          <a:prstGeom prst="rect">
            <a:avLst/>
          </a:prstGeom>
          <a:noFill/>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pic>
      <p:sp>
        <p:nvSpPr>
          <p:cNvPr id="2" name="Title 1"/>
          <p:cNvSpPr>
            <a:spLocks noGrp="1"/>
          </p:cNvSpPr>
          <p:nvPr>
            <p:ph type="title"/>
          </p:nvPr>
        </p:nvSpPr>
        <p:spPr>
          <a:xfrm>
            <a:off x="990600" y="228600"/>
            <a:ext cx="7125113" cy="924475"/>
          </a:xfrm>
        </p:spPr>
        <p:txBody>
          <a:bodyPr/>
          <a:lstStyle/>
          <a:p>
            <a:r>
              <a:rPr lang="en-US" sz="5400" dirty="0" smtClean="0">
                <a:latin typeface="Century Gothic" pitchFamily="34" charset="0"/>
              </a:rPr>
              <a:t>Lesson 4: Network</a:t>
            </a:r>
            <a:endParaRPr lang="en-US" sz="5400" dirty="0">
              <a:latin typeface="Century Gothic" pitchFamily="34" charset="0"/>
            </a:endParaRPr>
          </a:p>
        </p:txBody>
      </p:sp>
      <p:sp>
        <p:nvSpPr>
          <p:cNvPr id="3" name="TextBox 2"/>
          <p:cNvSpPr txBox="1"/>
          <p:nvPr/>
        </p:nvSpPr>
        <p:spPr>
          <a:xfrm>
            <a:off x="1600200" y="1295400"/>
            <a:ext cx="3850285" cy="369332"/>
          </a:xfrm>
          <a:prstGeom prst="rect">
            <a:avLst/>
          </a:prstGeom>
          <a:noFill/>
        </p:spPr>
        <p:txBody>
          <a:bodyPr wrap="none" rtlCol="0">
            <a:spAutoFit/>
          </a:bodyPr>
          <a:lstStyle/>
          <a:p>
            <a:r>
              <a:rPr lang="en-US" dirty="0" smtClean="0"/>
              <a:t>It really is about who you know</a:t>
            </a:r>
            <a:endParaRPr lang="en-US" dirty="0"/>
          </a:p>
        </p:txBody>
      </p:sp>
      <p:pic>
        <p:nvPicPr>
          <p:cNvPr id="2052" name="Picture 4" descr="http://mustachepower.com/blog/wp-content/uploads/2009/08/launchup-logo.jpg"/>
          <p:cNvPicPr>
            <a:picLocks noChangeAspect="1" noChangeArrowheads="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3386004" y="1905000"/>
            <a:ext cx="1905000" cy="952500"/>
          </a:xfrm>
          <a:prstGeom prst="rect">
            <a:avLst/>
          </a:prstGeom>
          <a:noFill/>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pic>
      <p:pic>
        <p:nvPicPr>
          <p:cNvPr id="2054" name="Picture 6" descr="http://webstartupgroup.com/media/2010/06/wsg-logo-186x300.png"/>
          <p:cNvPicPr>
            <a:picLocks noChangeAspect="1" noChangeArrowheads="1"/>
          </p:cNvPicPr>
          <p:nvPr/>
        </p:nvPicPr>
        <p:blipFill>
          <a:blip r:embed="rId4">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3452679" y="3048000"/>
            <a:ext cx="1771650" cy="2857500"/>
          </a:xfrm>
          <a:prstGeom prst="rect">
            <a:avLst/>
          </a:prstGeom>
          <a:noFill/>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pic>
      <p:pic>
        <p:nvPicPr>
          <p:cNvPr id="2060" name="Picture 12" descr="http://www.utahcodecamp.com/Images/Logo.png"/>
          <p:cNvPicPr>
            <a:picLocks noChangeAspect="1" noChangeArrowheads="1"/>
          </p:cNvPicPr>
          <p:nvPr/>
        </p:nvPicPr>
        <p:blipFill>
          <a:blip r:embed="rId5">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2746983" y="6038850"/>
            <a:ext cx="3400425" cy="285750"/>
          </a:xfrm>
          <a:prstGeom prst="rect">
            <a:avLst/>
          </a:prstGeom>
          <a:noFill/>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pic>
      <p:sp>
        <p:nvSpPr>
          <p:cNvPr id="13" name="Content Placeholder 2"/>
          <p:cNvSpPr txBox="1">
            <a:spLocks/>
          </p:cNvSpPr>
          <p:nvPr/>
        </p:nvSpPr>
        <p:spPr>
          <a:xfrm>
            <a:off x="884639" y="2110151"/>
            <a:ext cx="7125112" cy="4051437"/>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spcAft>
                <a:spcPts val="600"/>
              </a:spcAft>
              <a:buClr>
                <a:schemeClr val="tx2"/>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tx2"/>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tx2"/>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tx2"/>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tx2"/>
              </a:buClr>
              <a:buFont typeface="Wingdings 2" charset="2"/>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Clr>
                <a:schemeClr val="tx2"/>
              </a:buClr>
              <a:buSzPct val="101000"/>
              <a:buFont typeface="Courier New" pitchFamily="49" charset="0"/>
              <a:buChar char="o"/>
              <a:defRPr sz="1200" kern="1200">
                <a:solidFill>
                  <a:schemeClr val="tx1"/>
                </a:solidFill>
                <a:latin typeface="+mn-lt"/>
                <a:ea typeface="+mn-ea"/>
                <a:cs typeface="+mn-cs"/>
              </a:defRPr>
            </a:lvl6pPr>
            <a:lvl7pPr marL="2971800" indent="-228600" algn="l" defTabSz="457200" rtl="0"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7pPr>
            <a:lvl8pPr marL="3429000" indent="-228600" algn="l" defTabSz="457200" rtl="0"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8pPr>
            <a:lvl9pPr marL="3886200" indent="-228600" algn="l" defTabSz="457200" rtl="0"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9pPr>
          </a:lstStyle>
          <a:p>
            <a:r>
              <a:rPr lang="en-US" sz="2400" dirty="0" smtClean="0"/>
              <a:t>Hacker News (news.ycombinator.com)</a:t>
            </a:r>
          </a:p>
          <a:p>
            <a:r>
              <a:rPr lang="en-US" sz="2400" dirty="0" smtClean="0"/>
              <a:t>Blogs</a:t>
            </a:r>
          </a:p>
          <a:p>
            <a:r>
              <a:rPr lang="en-US" sz="2400" dirty="0" err="1" smtClean="0"/>
              <a:t>Tiwtter</a:t>
            </a:r>
            <a:r>
              <a:rPr lang="en-US" sz="2400" dirty="0" smtClean="0"/>
              <a:t> /Facebook Groups</a:t>
            </a:r>
          </a:p>
          <a:p>
            <a:r>
              <a:rPr lang="en-US" sz="2400" dirty="0" smtClean="0"/>
              <a:t>Wherever people in your space hang out </a:t>
            </a:r>
            <a:endParaRPr lang="en-US" sz="2400"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919416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062"/>
                                        </p:tgtEl>
                                      </p:cBhvr>
                                    </p:animEffect>
                                    <p:set>
                                      <p:cBhvr>
                                        <p:cTn id="7" dur="1" fill="hold">
                                          <p:stCondLst>
                                            <p:cond delay="499"/>
                                          </p:stCondLst>
                                        </p:cTn>
                                        <p:tgtEl>
                                          <p:spTgt spid="2062"/>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2052"/>
                                        </p:tgtEl>
                                        <p:attrNameLst>
                                          <p:attrName>style.visibility</p:attrName>
                                        </p:attrNameLst>
                                      </p:cBhvr>
                                      <p:to>
                                        <p:strVal val="visible"/>
                                      </p:to>
                                    </p:set>
                                    <p:animEffect transition="in" filter="fade">
                                      <p:cBhvr>
                                        <p:cTn id="10" dur="500"/>
                                        <p:tgtEl>
                                          <p:spTgt spid="2052"/>
                                        </p:tgtEl>
                                      </p:cBhvr>
                                    </p:animEffect>
                                  </p:childTnLst>
                                </p:cTn>
                              </p:par>
                              <p:par>
                                <p:cTn id="11" presetID="10" presetClass="entr" presetSubtype="0" fill="hold" nodeType="withEffect">
                                  <p:stCondLst>
                                    <p:cond delay="0"/>
                                  </p:stCondLst>
                                  <p:childTnLst>
                                    <p:set>
                                      <p:cBhvr>
                                        <p:cTn id="12" dur="1" fill="hold">
                                          <p:stCondLst>
                                            <p:cond delay="0"/>
                                          </p:stCondLst>
                                        </p:cTn>
                                        <p:tgtEl>
                                          <p:spTgt spid="2054"/>
                                        </p:tgtEl>
                                        <p:attrNameLst>
                                          <p:attrName>style.visibility</p:attrName>
                                        </p:attrNameLst>
                                      </p:cBhvr>
                                      <p:to>
                                        <p:strVal val="visible"/>
                                      </p:to>
                                    </p:set>
                                    <p:animEffect transition="in" filter="fade">
                                      <p:cBhvr>
                                        <p:cTn id="13" dur="500"/>
                                        <p:tgtEl>
                                          <p:spTgt spid="2054"/>
                                        </p:tgtEl>
                                      </p:cBhvr>
                                    </p:animEffect>
                                  </p:childTnLst>
                                </p:cTn>
                              </p:par>
                              <p:par>
                                <p:cTn id="14" presetID="10" presetClass="entr" presetSubtype="0" fill="hold" nodeType="withEffect">
                                  <p:stCondLst>
                                    <p:cond delay="0"/>
                                  </p:stCondLst>
                                  <p:childTnLst>
                                    <p:set>
                                      <p:cBhvr>
                                        <p:cTn id="15" dur="1" fill="hold">
                                          <p:stCondLst>
                                            <p:cond delay="0"/>
                                          </p:stCondLst>
                                        </p:cTn>
                                        <p:tgtEl>
                                          <p:spTgt spid="2060"/>
                                        </p:tgtEl>
                                        <p:attrNameLst>
                                          <p:attrName>style.visibility</p:attrName>
                                        </p:attrNameLst>
                                      </p:cBhvr>
                                      <p:to>
                                        <p:strVal val="visible"/>
                                      </p:to>
                                    </p:set>
                                    <p:animEffect transition="in" filter="fade">
                                      <p:cBhvr>
                                        <p:cTn id="16" dur="500"/>
                                        <p:tgtEl>
                                          <p:spTgt spid="2060"/>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nodeType="clickEffect">
                                  <p:stCondLst>
                                    <p:cond delay="0"/>
                                  </p:stCondLst>
                                  <p:childTnLst>
                                    <p:animEffect transition="out" filter="fade">
                                      <p:cBhvr>
                                        <p:cTn id="20" dur="500"/>
                                        <p:tgtEl>
                                          <p:spTgt spid="2052"/>
                                        </p:tgtEl>
                                      </p:cBhvr>
                                    </p:animEffect>
                                    <p:set>
                                      <p:cBhvr>
                                        <p:cTn id="21" dur="1" fill="hold">
                                          <p:stCondLst>
                                            <p:cond delay="499"/>
                                          </p:stCondLst>
                                        </p:cTn>
                                        <p:tgtEl>
                                          <p:spTgt spid="2052"/>
                                        </p:tgtEl>
                                        <p:attrNameLst>
                                          <p:attrName>style.visibility</p:attrName>
                                        </p:attrNameLst>
                                      </p:cBhvr>
                                      <p:to>
                                        <p:strVal val="hidden"/>
                                      </p:to>
                                    </p:set>
                                  </p:childTnLst>
                                </p:cTn>
                              </p:par>
                              <p:par>
                                <p:cTn id="22" presetID="10" presetClass="exit" presetSubtype="0" fill="hold" nodeType="withEffect">
                                  <p:stCondLst>
                                    <p:cond delay="0"/>
                                  </p:stCondLst>
                                  <p:childTnLst>
                                    <p:animEffect transition="out" filter="fade">
                                      <p:cBhvr>
                                        <p:cTn id="23" dur="500"/>
                                        <p:tgtEl>
                                          <p:spTgt spid="2054"/>
                                        </p:tgtEl>
                                      </p:cBhvr>
                                    </p:animEffect>
                                    <p:set>
                                      <p:cBhvr>
                                        <p:cTn id="24" dur="1" fill="hold">
                                          <p:stCondLst>
                                            <p:cond delay="499"/>
                                          </p:stCondLst>
                                        </p:cTn>
                                        <p:tgtEl>
                                          <p:spTgt spid="2054"/>
                                        </p:tgtEl>
                                        <p:attrNameLst>
                                          <p:attrName>style.visibility</p:attrName>
                                        </p:attrNameLst>
                                      </p:cBhvr>
                                      <p:to>
                                        <p:strVal val="hidden"/>
                                      </p:to>
                                    </p:set>
                                  </p:childTnLst>
                                </p:cTn>
                              </p:par>
                              <p:par>
                                <p:cTn id="25" presetID="10" presetClass="exit" presetSubtype="0" fill="hold" nodeType="withEffect">
                                  <p:stCondLst>
                                    <p:cond delay="0"/>
                                  </p:stCondLst>
                                  <p:childTnLst>
                                    <p:animEffect transition="out" filter="fade">
                                      <p:cBhvr>
                                        <p:cTn id="26" dur="500"/>
                                        <p:tgtEl>
                                          <p:spTgt spid="2060"/>
                                        </p:tgtEl>
                                      </p:cBhvr>
                                    </p:animEffect>
                                    <p:set>
                                      <p:cBhvr>
                                        <p:cTn id="27" dur="1" fill="hold">
                                          <p:stCondLst>
                                            <p:cond delay="499"/>
                                          </p:stCondLst>
                                        </p:cTn>
                                        <p:tgtEl>
                                          <p:spTgt spid="2060"/>
                                        </p:tgtEl>
                                        <p:attrNameLst>
                                          <p:attrName>style.visibility</p:attrName>
                                        </p:attrNameLst>
                                      </p:cBhvr>
                                      <p:to>
                                        <p:strVal val="hidden"/>
                                      </p:to>
                                    </p:set>
                                  </p:childTnLst>
                                </p:cTn>
                              </p:par>
                            </p:childTnLst>
                          </p:cTn>
                        </p:par>
                        <p:par>
                          <p:cTn id="28" fill="hold">
                            <p:stCondLst>
                              <p:cond delay="500"/>
                            </p:stCondLst>
                            <p:childTnLst>
                              <p:par>
                                <p:cTn id="29" presetID="10" presetClass="entr" presetSubtype="0" fill="hold" grpId="0" nodeType="afterEffect">
                                  <p:stCondLst>
                                    <p:cond delay="0"/>
                                  </p:stCondLst>
                                  <p:childTnLst>
                                    <p:set>
                                      <p:cBhvr>
                                        <p:cTn id="30" dur="1" fill="hold">
                                          <p:stCondLst>
                                            <p:cond delay="0"/>
                                          </p:stCondLst>
                                        </p:cTn>
                                        <p:tgtEl>
                                          <p:spTgt spid="13">
                                            <p:txEl>
                                              <p:pRg st="0" end="0"/>
                                            </p:txEl>
                                          </p:spTgt>
                                        </p:tgtEl>
                                        <p:attrNameLst>
                                          <p:attrName>style.visibility</p:attrName>
                                        </p:attrNameLst>
                                      </p:cBhvr>
                                      <p:to>
                                        <p:strVal val="visible"/>
                                      </p:to>
                                    </p:set>
                                    <p:animEffect transition="in" filter="fade">
                                      <p:cBhvr>
                                        <p:cTn id="31" dur="500"/>
                                        <p:tgtEl>
                                          <p:spTgt spid="13">
                                            <p:txEl>
                                              <p:pRg st="0" end="0"/>
                                            </p:txEl>
                                          </p:spTgt>
                                        </p:tgtEl>
                                      </p:cBhvr>
                                    </p:animEffect>
                                  </p:childTnLst>
                                </p:cTn>
                              </p:par>
                            </p:childTnLst>
                          </p:cTn>
                        </p:par>
                        <p:par>
                          <p:cTn id="32" fill="hold">
                            <p:stCondLst>
                              <p:cond delay="1000"/>
                            </p:stCondLst>
                            <p:childTnLst>
                              <p:par>
                                <p:cTn id="33" presetID="10" presetClass="entr" presetSubtype="0" fill="hold" grpId="0" nodeType="afterEffect">
                                  <p:stCondLst>
                                    <p:cond delay="0"/>
                                  </p:stCondLst>
                                  <p:childTnLst>
                                    <p:set>
                                      <p:cBhvr>
                                        <p:cTn id="34" dur="1" fill="hold">
                                          <p:stCondLst>
                                            <p:cond delay="0"/>
                                          </p:stCondLst>
                                        </p:cTn>
                                        <p:tgtEl>
                                          <p:spTgt spid="13">
                                            <p:txEl>
                                              <p:pRg st="1" end="1"/>
                                            </p:txEl>
                                          </p:spTgt>
                                        </p:tgtEl>
                                        <p:attrNameLst>
                                          <p:attrName>style.visibility</p:attrName>
                                        </p:attrNameLst>
                                      </p:cBhvr>
                                      <p:to>
                                        <p:strVal val="visible"/>
                                      </p:to>
                                    </p:set>
                                    <p:animEffect transition="in" filter="fade">
                                      <p:cBhvr>
                                        <p:cTn id="35" dur="500"/>
                                        <p:tgtEl>
                                          <p:spTgt spid="13">
                                            <p:txEl>
                                              <p:pRg st="1" end="1"/>
                                            </p:txEl>
                                          </p:spTgt>
                                        </p:tgtEl>
                                      </p:cBhvr>
                                    </p:animEffect>
                                  </p:childTnLst>
                                </p:cTn>
                              </p:par>
                            </p:childTnLst>
                          </p:cTn>
                        </p:par>
                        <p:par>
                          <p:cTn id="36" fill="hold">
                            <p:stCondLst>
                              <p:cond delay="1500"/>
                            </p:stCondLst>
                            <p:childTnLst>
                              <p:par>
                                <p:cTn id="37" presetID="10" presetClass="entr" presetSubtype="0" fill="hold" grpId="0" nodeType="afterEffect">
                                  <p:stCondLst>
                                    <p:cond delay="0"/>
                                  </p:stCondLst>
                                  <p:childTnLst>
                                    <p:set>
                                      <p:cBhvr>
                                        <p:cTn id="38" dur="1" fill="hold">
                                          <p:stCondLst>
                                            <p:cond delay="0"/>
                                          </p:stCondLst>
                                        </p:cTn>
                                        <p:tgtEl>
                                          <p:spTgt spid="13">
                                            <p:txEl>
                                              <p:pRg st="2" end="2"/>
                                            </p:txEl>
                                          </p:spTgt>
                                        </p:tgtEl>
                                        <p:attrNameLst>
                                          <p:attrName>style.visibility</p:attrName>
                                        </p:attrNameLst>
                                      </p:cBhvr>
                                      <p:to>
                                        <p:strVal val="visible"/>
                                      </p:to>
                                    </p:set>
                                    <p:animEffect transition="in" filter="fade">
                                      <p:cBhvr>
                                        <p:cTn id="39" dur="500"/>
                                        <p:tgtEl>
                                          <p:spTgt spid="13">
                                            <p:txEl>
                                              <p:pRg st="2" end="2"/>
                                            </p:txEl>
                                          </p:spTgt>
                                        </p:tgtEl>
                                      </p:cBhvr>
                                    </p:animEffect>
                                  </p:childTnLst>
                                </p:cTn>
                              </p:par>
                            </p:childTnLst>
                          </p:cTn>
                        </p:par>
                        <p:par>
                          <p:cTn id="40" fill="hold">
                            <p:stCondLst>
                              <p:cond delay="2000"/>
                            </p:stCondLst>
                            <p:childTnLst>
                              <p:par>
                                <p:cTn id="41" presetID="10" presetClass="entr" presetSubtype="0" fill="hold" grpId="0" nodeType="afterEffect">
                                  <p:stCondLst>
                                    <p:cond delay="0"/>
                                  </p:stCondLst>
                                  <p:childTnLst>
                                    <p:set>
                                      <p:cBhvr>
                                        <p:cTn id="42" dur="1" fill="hold">
                                          <p:stCondLst>
                                            <p:cond delay="0"/>
                                          </p:stCondLst>
                                        </p:cTn>
                                        <p:tgtEl>
                                          <p:spTgt spid="13">
                                            <p:txEl>
                                              <p:pRg st="3" end="3"/>
                                            </p:txEl>
                                          </p:spTgt>
                                        </p:tgtEl>
                                        <p:attrNameLst>
                                          <p:attrName>style.visibility</p:attrName>
                                        </p:attrNameLst>
                                      </p:cBhvr>
                                      <p:to>
                                        <p:strVal val="visible"/>
                                      </p:to>
                                    </p:set>
                                    <p:animEffect transition="in" filter="fade">
                                      <p:cBhvr>
                                        <p:cTn id="43" dur="500"/>
                                        <p:tgtEl>
                                          <p:spTgt spid="1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228600"/>
            <a:ext cx="7125113" cy="924475"/>
          </a:xfrm>
        </p:spPr>
        <p:txBody>
          <a:bodyPr/>
          <a:lstStyle/>
          <a:p>
            <a:r>
              <a:rPr lang="en-US" sz="5400" dirty="0" smtClean="0">
                <a:latin typeface="Century Gothic" pitchFamily="34" charset="0"/>
              </a:rPr>
              <a:t>Lesson 5: Use Tools</a:t>
            </a:r>
            <a:endParaRPr lang="en-US" sz="5400" dirty="0">
              <a:latin typeface="Century Gothic" pitchFamily="34" charset="0"/>
            </a:endParaRPr>
          </a:p>
        </p:txBody>
      </p:sp>
      <p:pic>
        <p:nvPicPr>
          <p:cNvPr id="1034" name="Picture 10" descr="http://www.dlocc.com/articles/wp-content/uploads/2010/03/wordpress.png"/>
          <p:cNvPicPr>
            <a:picLocks noChangeAspect="1" noChangeArrowheads="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685800" y="1828800"/>
            <a:ext cx="2133600" cy="1905000"/>
          </a:xfrm>
          <a:prstGeom prst="rect">
            <a:avLst/>
          </a:prstGeom>
          <a:noFill/>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pic>
      <p:pic>
        <p:nvPicPr>
          <p:cNvPr id="1038" name="Picture 14" descr="ThemeForest"/>
          <p:cNvPicPr>
            <a:picLocks noChangeAspect="1" noChangeArrowheads="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2835067" y="2955421"/>
            <a:ext cx="2009775" cy="381001"/>
          </a:xfrm>
          <a:prstGeom prst="rect">
            <a:avLst/>
          </a:prstGeom>
          <a:noFill/>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pic>
      <p:pic>
        <p:nvPicPr>
          <p:cNvPr id="1042" name="Picture 18" descr="http://t1.gstatic.com/images?q=tbn:ANd9GcSCAv1HFi8jmfFvPVxnstA6itpEvPyeZ74DFgKQsnuVf_59MifL"/>
          <p:cNvPicPr>
            <a:picLocks noChangeAspect="1" noChangeArrowheads="1"/>
          </p:cNvPicPr>
          <p:nvPr/>
        </p:nvPicPr>
        <p:blipFill>
          <a:blip r:embed="rId4">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2835067" y="2054134"/>
            <a:ext cx="1981200" cy="650966"/>
          </a:xfrm>
          <a:prstGeom prst="rect">
            <a:avLst/>
          </a:prstGeom>
          <a:noFill/>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pic>
      <p:pic>
        <p:nvPicPr>
          <p:cNvPr id="1054" name="Picture 30" descr="Form Stack logo"/>
          <p:cNvPicPr>
            <a:picLocks noChangeAspect="1" noChangeArrowheads="1"/>
          </p:cNvPicPr>
          <p:nvPr/>
        </p:nvPicPr>
        <p:blipFill>
          <a:blip r:embed="rId5">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1089203" y="4778875"/>
            <a:ext cx="2085975" cy="752476"/>
          </a:xfrm>
          <a:prstGeom prst="rect">
            <a:avLst/>
          </a:prstGeom>
          <a:noFill/>
          <a:ln w="12700">
            <a:solidFill>
              <a:schemeClr val="bg1">
                <a:lumMod val="75000"/>
                <a:lumOff val="25000"/>
              </a:schemeClr>
            </a:solid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pic>
      <p:sp>
        <p:nvSpPr>
          <p:cNvPr id="5" name="AutoShape 32" descr="data:image/jpg;base64,/9j/4AAQSkZJRgABAQAAAQABAAD/2wCEAAkGBhQQERQUEhQVFRQUFBcXFRUYFxoUHxgVFRQXFRcZFxgYHSYfGxojHhgVIC8iIycpLCwsHB4xNTAqNSYsLCkBCQoKDgwOFw8PGikkHyQsNTU1NSwyNSw1KSo0LTQtLDQsNSwyLDUwLCotLywvLCwvKiwsNSwsLCwsKSk0LCwsL//AABEIAHsBGAMBIgACEQEDEQH/xAAcAAEAAgMBAQEAAAAAAAAAAAAABgcEBQgDAQL/xABHEAACAQMCAwUEBAkLAwUAAAABAgMABBEFEgchMQYTQVFhIjJxgUKRobEUIzM0UlNyktEIFRZDYnOys8HC0iST8DVjdHXh/8QAGgEBAAIDAQAAAAAAAAAAAAAAAAMEAQIGBf/EACsRAAICAgAEBQMFAQAAAAAAAAABAgMEERITMUEhIlFx0QWB8RQzkbHhI//aAAwDAQACEQMRAD8AvGlKUApSlAKUpQClKUApSlAKUpQClKUApSlAKUpQClKUApSlAKUpQClKUApXjNdonvMq/EgffWMddg/Wr9daOyEerRjaM+la1u0VuP6wfaf9KwbnthGPcVmP7o+3n9lRSyao9ZIw5xXc35OK+1DLXVZbq4jDHChs7RyHLnz86mdKL1cm49BGXF0FKUqwbClKUApSlAKUpQClKUApSlAKUpQClKUApSlAKUpQClKUApSlAKUpQClKUAqM692lKkxwnmOTP5HyX+NbDtHqXcxez7z+yvp5n5D/AEqBTzhBlj/+n0ryc/KcP+cOpDZPXgj1dyxyxJJ8Tz+018rXnvZOn4tfXrXwaTn33Zv/AD1JrxPdlfXqzJlvkXlnJ8hzP2V+4yx5kbR4L4/P+FfILRU90fPqfrrKt7dpGCKMsxwP/PKsJbekY9je9jrLLtIeijaPiev2ffUurF02xEMaoPDqfMnqayq6nFp5VaiXYR4VoUpSrJsKUpQClKUApSlAKV5S3Kp7zKufMgffX4/nGP8AWJ+8P41nTMcSXcyKV4JeoxwHUk+AYH/WvejWgmn0FKUrBkUpSgFKV8zQH2lKUApXhcX0ceO8dEz03MFz8MmvEa1B+ui/7i/xoDNpXwNnpX2gFKUoBSlYmqamlvE0khwqj5k+AHqaw2ktsET7X3mZtvUIoAHmzc/4VoI7fnubm3h5L6D+NSKLQJroCdtqGT2tpzkA9B08sV+/6HS/pJ9v8K5y6i6ybmovxKkoybb0aGlSKLsY/wBKRQPQE/fitha9kYl5sWc+vIfUP41iGBdLqtBVSZFbKweZsIufM+A+J8KmejaItuPNyPab/QeQrYQwKgwoAA8AMV6V62NhQp8z8WTwrURSlKvkgpSlAKUpQClKUApSlAVpxcH4y3/Yk++Oq/xVgcW/ylv+xJ98dYHDG6SO5lMjKo7rALMF571866HHs5eKp63r5OWya+bmOG9b+DU9jLhYr2J3IVU3sxx0AifJ5VZ/9PrH9ev7r/8AGvvaTUYpLO5CSIx7lzhWDHGPIGqg0nTWuZkiUgM5wCc4BwTzxz8KgUIZm7J7jr8+hZdk8HVVepb/AB6l1ad2otrhtsUyM3gudpPwDYJ+VZGqazFaqHmcIpOAcE88Z8AapLWdFks5e7kwGADKynIIycMD1HMH6qkOt6y11pULOculx3bN57UyCfXay59c1FLBjuLi9xZND6lPhmpx1JInP9PrH9ev7r/8aybLtXazBykykRruckFQq+ZLAVT2hdnpb1mWHblAGO47eROK+6zpM1k3cykDequQpyCAzBc/Ag1I8Cni4FLxIV9Sv4eZKC4SaavxLZ37qyj3FjtV2GSSemxP+X1VsbPdZlJ9Ru23vkLGM7ASMkEKPaI+oetaThRp6s80pGWQKq+m/JJHryx9dZ/Fv8lb/wB43+Co5QhzlRBaXd9yWFljoeTN7fZdupLdK7QwXW7uJA+3G7AIxnp1Ary1PtTbWz7JpQj4DYIY8jkA8gfI1DeEfW4+Ef8AurWcUfz0f3Cf45KjjiReQ6tvRLLOmsVXaW2yL/yhdRjuHsZIm3IY5gGwR7sig9RnqDVT2tlJLu7tHfaNzbVLYXpk4HIetTvif+a6b+zdf54rZ/yeLhUvrguyqPwU82IUflU8TVK2KhNxXZno0zdlcZPuiu9H7QXFk++3mkiYH6LEA+jL0PwIrp3hZ29/na03uAs8RCTAcgTjKuvkGGeXgQfSqQ426rbXOpF7VkcCJFldMENKC2TuHJjtKjI8vSt3wd1JtP0/VL5gdiJGkYIOGmywUfvSRg+WajJS4e1PEix01glxNiQ8+7QF2APiQPdHxxmtNpvHLS5nCd68ZY4BlQqvzYZAHqa5wtrefUrsKuZbi4k6k+87HJJPgOpJ8AK23bfhzc6QYzPsZJc7XjJI3AAlTkAgjPlzoDreOQMAQQQRkEcwQehB8qr/AIi6zBbzwte3CLACGWEBmkcjkTsHUeG7IGM1D+CHEDu7S6gnYlbSFriLJ/ql5OgPgAxXH7dVJqmpT6ldtI+ZJp5AAvqxwqL5AcgBWk4Ka0wdE2nHfS3YKZJEycbniIHxyucCpydVi7kz71MIjMneA7h3YG7cCucjHPlXLPbHhXeaXCk0+xo3IVjGxbY5BIV8geR5jIzy8q3nCrte621/YO2Y5LO4khBPuyJExdV5dGXc3xT1rcF1adxS024lSKK6VpJGCouyQZY9BkoBW613tDBYxd7cyLFHuC7jk+03QAAEk8j0Hga5T4Z/+rWP/wAiP76mf8oHtX392lojexbDLjwMzj/auB82oC5tE4i2F7L3VtcLJJtLbQkg9lepJZQAPia0mqccNMgkZO9eUqcExIXXPo2QD8RmqbtrB7DQXuR7MmoTrAG8RaoHZwD4b3QAjPMAVquH/YCXWJnjjkSJY0DOze11O0AKOZPX0GPUZA6S7J8RbLU2ZLaQl0G5kZGQ7cgbuYwRkgdak1VNws4X3OkX8rytHJE9uUWRCfe72NsFW5g4B8xyq2aAUpSgFKUoBSlKAUpSgK04t/lLf9iT746gKoT0BNT7i3+Ut/2JPvSsbhP+dS/3P+9a6GizlYqnrp8nLZNXOzXDet/BpuzUZC3eQR/0kvh8KwNC1L8GuI5iCwjbOAcZ9kjr86uXtb+ZXH9y/wB1U/2aslmuoo391yyn5xvz+I5H5Ux7ldCycl4f4MnHdE64Re3/AKfvtN2ha+mEhQJhQiqDu5Ak8zjmck+FbnWNHa20qIOCryXHeMp6jKbQD64UVGxvtbj/ANyGTy+kjfccVYHEe8WawgkT3XkVh8ChNZsfBKqEF5dmtS44XTm/NohfZvtK9i7vGqsXUKd2fA58CK2muzSajb/hZRQ0L924XP5MgMG5k9GJ+Rr8dgdBhvJZVnBIVARhivMtjqDVm6T2egto3jiX2HJLBmL5yNp94nliocq+uqzaXmX9E+HjW3VcLl5Hv+Srew3aP8DuPbP4qXCv/ZP0W+XQ+h9KlHFk5ht8frG/wVDu13Z02VwV/q2y0Z/s590+o6fV51533aBprWGB8loXO1vOMrgA+o+7HlUzqVlkL4fchV0qqrMaz7fyeei9o5rPd3JA343ZUN0zjr8a8tX1mS7k7yYgttC5AC8gSRyHxNSjhrosNyZ++jWTbs27vDO7Na/iDpsdvdhIUCL3SNgdMlnBP2CpI2V/qHBR83qRSqtWMpuXl30IJxP/ADXTf2br/PFQfT9KmuCVgiklYDJEaNIQM4yQoOBkjnU44n/mum/s3X+eK2f8ni4WO+uGdlVRanJYhQPxieJrn8j92XudNi/sw9irniKOVdSCpwynKkEHmDnmDVtdqO1trP2cWOyj7gJcwxTQZ3Yyskobdj2wzRg7jzyDnpWv4865aXV5EbV45GSIiaSMhgSTlF3jkxUZ5jOMgeGBENC055rO/IBKwxwynAz7QnEYz8FklPwBqEskn4B2wfV0J+hDKw+JUJ9zmrR/lAwBtJyfoXETD4kOn3MaqTglqiwavDvIUSrJFk/pOuUHzZVHxIqz/wCURq6Jp8cG4d5LMrBfHZGGLN8MlB86AoXRtSeHvghx31vJG37Jw5H1oK33CO2Ems2YboJC/wA0jZx9qisXsV2dN4L0gE9xZSyjAz7QKADPmQX+o04b6oLbVbSViFUTBWY8gFkBjJPyagOjeLVmsmj3gb6MYcftRurj7q5k7KyFbpceKyr8mhdT99dHcataS30idSwDz7YkGebZYF8D0UMfq86557E2LS3JIHKOC4lY+Qjgc8/ngfEigMXsrq4s7yC4IJEMgfA8SvMD68V6aRZSanfxxs2ZLqf23Pm7Fnb7zXzsdpS3d9bwP7s0gQkeG7ln5da8pEm028I9ye2m+p426+oOPmDQHS3EbsELzSha2y4a32NbpnGe6QoEyfNCwyfHGa5u7PdobjS7oSwkpLGSjowOCM+1HIvI4yBkciCB0IrrLQe00V1Zw3QZUSZU95gMOx2mPJxlg+U9T0qE8YuG9vd2014u2K4hjLs/ICRUGSr+G7HRuvQc6AkXD7iHDq8JZBsmT8rCTkrnoynluQ+fyNSyuSeFmrPbarashI3yiJx+kkh2kH7D8QK62oBSlKAUpSgFKUoBSlKArjitbs8lvtVmwsmcAnxTyrH4WWrpcylkZR3PUqR9NfMVZ2KYq6st8nk6PPeCv1HP39jVdq1JsrgAEkxPgDn4VVnY2zkW+tyUcAOeZUge43jirpxXzFa05LqhKGuptfhq6yNm9aKt4laAy3CzRqxEq+1tBOHXA54HLIx8wa1ck8j6cIGR90U4K+y3uOrHy8Gz9Yq5sUxUsM1xhGLW9EM/pylOUlLXEc/CxlH9XJ+638KnXCyJkkn3hl9hcbgR9I+dWPitbrXZyC8CidSwQkr7RXBIwehre3O5sXCUdb+5HT9NdE1OMttduhH+Js0JtdrkGXcpiGeec4Y/Dbn7KquKBn91WbHXAJ+6rjh4eWK/1IPxZj95rd2enxwrtiRUHkoC/XjrSnMjRDhim/fw+TF+BPJs45tL28fggnCm3ZDcblZchMZBH6XnWs4m2rtegqjMO5TmFJ57pPIVa2KYqFZbVzt0WJYKdCo4uhzTxK0yV7bTgsUhIW5yAjHGZwRnA5VAv5kuP1Ev/bf+Fdp4oaq2S45OXqXaocuCh6HIejcONQu2AjtJgD9N0MSD13uAPqya6F7CcMItPsZbeQiV7lSLlhyBBUrsTx2qCeZ5kknl0E2BFYWs6mbeCSVI3mKLkRxjczcxyUeJrQkOVu3HDu50uZg6M0JY93OASrLnluI5K+Oqn5ZHOtJDBcXsqqolnlbCge1IxA6DxOAPkK7LtLnvI0cqULKrFG5FSwB2t6jpWpl7Qxw30VkIyGmheYOuAoCHBBHXJoCO8JuHh0y0cThTPcc5l5MFUAhY89D1Yn1JHhk0zxJ4XT6ZM7xo8lozExyAFtgJ5JJj3SM4yeR5fAdSBhTINAcVAzXDIn42VgAkae1IQPBUXmR8BV49hOGkmn6ZfT3C4uZ7SVFj6mOPYTtOPpsQuR4YUedXDHEoztABJ54wMn1x1rU6Z2pSe8u7UIytadzuckYbvkLjbjnyx40BzRw40iZdVsmaGUAXCZJRgBz8SRU44/8AYp+/ivII2YSju5QqliJEHsMQB4qMZ/s1b2sdpTbSsht5nRbaSdplHsDugT3ZY8g5xyHrWosuJccxgVIJS1xZyXSKCpO2PcO7wDzcleWPMUBSug3dy2i39g0MxOYp4R3bnks0ffDp4AB/hvPhUMl126aLuGnmMXL8UXcry6DaTjAwOVdhaRqJngjlaN4S6hjHINrJ6MPA1kGBM7iF3fpYGfr60BQPBfhjO9zHe3CGOGL2olYEGR8eyQDzCDOcnrgYz1HQlYNnrMMsssMcivJBs71Rz2d4CVBPTJweVZ1AKUpQClKUApSlAKUpQClKUApSlAKUpQClKUApSlAKUpQCq34sWolutIiYsEkvCr7WKEqwUEblIIyOXLzqyKhPETsc+ozWGFDQw3Baf2zGRGQoypGDnkehzQEDvbmKxk1ey/6gWnfWawwwOEbvbhe8aJHfIRGIbPoMVj3Fu9q+r24gS0Q6V3ht45jOocMEDZIGHK9eXrnnVnJwwsPweSAxMVllEzuZHZzKvuv3hO4EZPj4t5mvsHDKyTvcJIWnhMMrNLIzSIzBjuZmJLcgN3XAA6UBBZuz8V7fXS3AZ1j0iB1TcwG/uzhyAebLzxnpk1p9P1qVVsLgEtNHol2VJyTmJpFU+ZwFH1VckPZO3SSSRVO+SBbdzvbnEgwoxnkcePWsbT+wNpAYSkZ/EQvDGC7MO6kZmdSCfayWPWgKq0HR7iMadcIILQzRt3ty96Ge6E0WSzI4GWQsWAyxXl5Zr86Rb/gYWKZGs7q4tbhYtQS4D290WQuJZn8CMhlbPLIPTGLO07hjYwOHWJm2q6ojyPIkayghxGjEquQSPnX4tOFlhGfybyARvEiSyySrHHINrrGrNhMjIyOdARHh1GllfRW89tLa3clqVykqyw3Yj9ppmxzEp2sc56Z868b3s7Bd6prxnUt3UEDxjcVCv+Ckh8Aj2l2jB8Mnzqf6F2BtLOUSxLI0ip3aNJK83dx/ox7ydo+FeOr8NbK6lkmkR+8m/KOkskZddipsbawBTCLy8+fjQFWaPqUs4tHlZmY6FegkkkkJJMik+Z2qvOvumHlY/wD0F190tW4/Ye0LI3d7dls1qgVmUCBwQVAB68zz615RcPrNe7wjfirZ7ZPxj8oZM7l68z7R59aArDszo8d7c6TDcAvEdJZnTcwD4mfAbBGQDg/ECtZotw81jo8Uge5hFzdiS0U5aWOLaUO04DLH7XIt9IYz4XTpvYq2tpIZIkYPbwGCMl2OIixYggnmck8zzqD9puF6o9osFp+FWUAm3W3fd3J3kxB3iR2G4ch7O4Yx60BIOFegy2ltMJIu5WW6lkghO0tHAxGxHZSckD1OKmtQfht2XmsmumdDBDK6GC1MxuDEFUhyXJIyxI5AnGOtTigFKUoBSlKAUpSgFKUoBSlKAUpSgFKUoBSlKAUpSgFKUoBSlKAUpSgFKUoBSlKAUpSgFKUoBSlKAUpSgFKUoBSlKA//2Q=="/>
          <p:cNvSpPr>
            <a:spLocks noChangeAspect="1" noChangeArrowheads="1"/>
          </p:cNvSpPr>
          <p:nvPr/>
        </p:nvSpPr>
        <p:spPr bwMode="auto">
          <a:xfrm>
            <a:off x="155575" y="-144463"/>
            <a:ext cx="304800" cy="304801"/>
          </a:xfrm>
          <a:prstGeom prst="rect">
            <a:avLst/>
          </a:prstGeom>
          <a:noFill/>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34" descr="data:image/jpg;base64,/9j/4AAQSkZJRgABAQAAAQABAAD/2wCEAAkGBhQQERQUEhQVFRQUFBcXFRUYFxoUHxgVFRQXFRcZFxgYHSYfGxojHhgVIC8iIycpLCwsHB4xNTAqNSYsLCkBCQoKDgwOFw8PGikkHyQsNTU1NSwyNSw1KSo0LTQtLDQsNSwyLDUwLCotLywvLCwvKiwsNSwsLCwsKSk0LCwsL//AABEIAHsBGAMBIgACEQEDEQH/xAAcAAEAAgMBAQEAAAAAAAAAAAAABgcEBQgDAQL/xABHEAACAQMCAwUEBAkLAwUAAAABAgMABBEFEgchMQYTQVFhIjJxgUKRobEUIzM0UlNyktEIFRZDYnOys8HC0iST8DVjdHXh/8QAGgEBAAIDAQAAAAAAAAAAAAAAAAMEAQIGBf/EACsRAAICAgAEBQMFAQAAAAAAAAABAgMEERITMUEhIlFx0QWB8RQzkbHhI//aAAwDAQACEQMRAD8AvGlKUApSlAKUpQClKUApSlAKUpQClKUApSlAKUpQClKUApSlAKUpQClKUApXjNdonvMq/EgffWMddg/Wr9daOyEerRjaM+la1u0VuP6wfaf9KwbnthGPcVmP7o+3n9lRSyao9ZIw5xXc35OK+1DLXVZbq4jDHChs7RyHLnz86mdKL1cm49BGXF0FKUqwbClKUApSlAKUpQClKUApSlAKUpQClKUApSlAKUpQClKUApSlAKUpQClKUAqM692lKkxwnmOTP5HyX+NbDtHqXcxez7z+yvp5n5D/AEqBTzhBlj/+n0ryc/KcP+cOpDZPXgj1dyxyxJJ8Tz+018rXnvZOn4tfXrXwaTn33Zv/AD1JrxPdlfXqzJlvkXlnJ8hzP2V+4yx5kbR4L4/P+FfILRU90fPqfrrKt7dpGCKMsxwP/PKsJbekY9je9jrLLtIeijaPiev2ffUurF02xEMaoPDqfMnqayq6nFp5VaiXYR4VoUpSrJsKUpQClKUApSlAKV5S3Kp7zKufMgffX4/nGP8AWJ+8P41nTMcSXcyKV4JeoxwHUk+AYH/WvejWgmn0FKUrBkUpSgFKV8zQH2lKUApXhcX0ceO8dEz03MFz8MmvEa1B+ui/7i/xoDNpXwNnpX2gFKUoBSlYmqamlvE0khwqj5k+AHqaw2ktsET7X3mZtvUIoAHmzc/4VoI7fnubm3h5L6D+NSKLQJroCdtqGT2tpzkA9B08sV+/6HS/pJ9v8K5y6i6ybmovxKkoybb0aGlSKLsY/wBKRQPQE/fitha9kYl5sWc+vIfUP41iGBdLqtBVSZFbKweZsIufM+A+J8KmejaItuPNyPab/QeQrYQwKgwoAA8AMV6V62NhQp8z8WTwrURSlKvkgpSlAKUpQClKUApSlAVpxcH4y3/Yk++Oq/xVgcW/ylv+xJ98dYHDG6SO5lMjKo7rALMF571866HHs5eKp63r5OWya+bmOG9b+DU9jLhYr2J3IVU3sxx0AifJ5VZ/9PrH9ev7r/8AGvvaTUYpLO5CSIx7lzhWDHGPIGqg0nTWuZkiUgM5wCc4BwTzxz8KgUIZm7J7jr8+hZdk8HVVepb/AB6l1ad2otrhtsUyM3gudpPwDYJ+VZGqazFaqHmcIpOAcE88Z8AapLWdFks5e7kwGADKynIIycMD1HMH6qkOt6y11pULOculx3bN57UyCfXay59c1FLBjuLi9xZND6lPhmpx1JInP9PrH9ev7r/8aybLtXazBykykRruckFQq+ZLAVT2hdnpb1mWHblAGO47eROK+6zpM1k3cykDequQpyCAzBc/Ag1I8Cni4FLxIV9Sv4eZKC4SaavxLZ37qyj3FjtV2GSSemxP+X1VsbPdZlJ9Ru23vkLGM7ASMkEKPaI+oetaThRp6s80pGWQKq+m/JJHryx9dZ/Fv8lb/wB43+Co5QhzlRBaXd9yWFljoeTN7fZdupLdK7QwXW7uJA+3G7AIxnp1Ary1PtTbWz7JpQj4DYIY8jkA8gfI1DeEfW4+Ef8AurWcUfz0f3Cf45KjjiReQ6tvRLLOmsVXaW2yL/yhdRjuHsZIm3IY5gGwR7sig9RnqDVT2tlJLu7tHfaNzbVLYXpk4HIetTvif+a6b+zdf54rZ/yeLhUvrguyqPwU82IUflU8TVK2KhNxXZno0zdlcZPuiu9H7QXFk++3mkiYH6LEA+jL0PwIrp3hZ29/na03uAs8RCTAcgTjKuvkGGeXgQfSqQ426rbXOpF7VkcCJFldMENKC2TuHJjtKjI8vSt3wd1JtP0/VL5gdiJGkYIOGmywUfvSRg+WajJS4e1PEix01glxNiQ8+7QF2APiQPdHxxmtNpvHLS5nCd68ZY4BlQqvzYZAHqa5wtrefUrsKuZbi4k6k+87HJJPgOpJ8AK23bfhzc6QYzPsZJc7XjJI3AAlTkAgjPlzoDreOQMAQQQRkEcwQehB8qr/AIi6zBbzwte3CLACGWEBmkcjkTsHUeG7IGM1D+CHEDu7S6gnYlbSFriLJ/ql5OgPgAxXH7dVJqmpT6ldtI+ZJp5AAvqxwqL5AcgBWk4Ka0wdE2nHfS3YKZJEycbniIHxyucCpydVi7kz71MIjMneA7h3YG7cCucjHPlXLPbHhXeaXCk0+xo3IVjGxbY5BIV8geR5jIzy8q3nCrte621/YO2Y5LO4khBPuyJExdV5dGXc3xT1rcF1adxS024lSKK6VpJGCouyQZY9BkoBW613tDBYxd7cyLFHuC7jk+03QAAEk8j0Hga5T4Z/+rWP/wAiP76mf8oHtX392lojexbDLjwMzj/auB82oC5tE4i2F7L3VtcLJJtLbQkg9lepJZQAPia0mqccNMgkZO9eUqcExIXXPo2QD8RmqbtrB7DQXuR7MmoTrAG8RaoHZwD4b3QAjPMAVquH/YCXWJnjjkSJY0DOze11O0AKOZPX0GPUZA6S7J8RbLU2ZLaQl0G5kZGQ7cgbuYwRkgdak1VNws4X3OkX8rytHJE9uUWRCfe72NsFW5g4B8xyq2aAUpSgFKUoBSlKAUpSgK04t/lLf9iT746gKoT0BNT7i3+Ut/2JPvSsbhP+dS/3P+9a6GizlYqnrp8nLZNXOzXDet/BpuzUZC3eQR/0kvh8KwNC1L8GuI5iCwjbOAcZ9kjr86uXtb+ZXH9y/wB1U/2aslmuoo391yyn5xvz+I5H5Ux7ldCycl4f4MnHdE64Re3/AKfvtN2ha+mEhQJhQiqDu5Ak8zjmck+FbnWNHa20qIOCryXHeMp6jKbQD64UVGxvtbj/ANyGTy+kjfccVYHEe8WawgkT3XkVh8ChNZsfBKqEF5dmtS44XTm/NohfZvtK9i7vGqsXUKd2fA58CK2muzSajb/hZRQ0L924XP5MgMG5k9GJ+Rr8dgdBhvJZVnBIVARhivMtjqDVm6T2egto3jiX2HJLBmL5yNp94nliocq+uqzaXmX9E+HjW3VcLl5Hv+Srew3aP8DuPbP4qXCv/ZP0W+XQ+h9KlHFk5ht8frG/wVDu13Z02VwV/q2y0Z/s590+o6fV51533aBprWGB8loXO1vOMrgA+o+7HlUzqVlkL4fchV0qqrMaz7fyeei9o5rPd3JA343ZUN0zjr8a8tX1mS7k7yYgttC5AC8gSRyHxNSjhrosNyZ++jWTbs27vDO7Na/iDpsdvdhIUCL3SNgdMlnBP2CpI2V/qHBR83qRSqtWMpuXl30IJxP/ADXTf2br/PFQfT9KmuCVgiklYDJEaNIQM4yQoOBkjnU44n/mum/s3X+eK2f8ni4WO+uGdlVRanJYhQPxieJrn8j92XudNi/sw9irniKOVdSCpwynKkEHmDnmDVtdqO1trP2cWOyj7gJcwxTQZ3Yyskobdj2wzRg7jzyDnpWv4865aXV5EbV45GSIiaSMhgSTlF3jkxUZ5jOMgeGBENC055rO/IBKwxwynAz7QnEYz8FklPwBqEskn4B2wfV0J+hDKw+JUJ9zmrR/lAwBtJyfoXETD4kOn3MaqTglqiwavDvIUSrJFk/pOuUHzZVHxIqz/wCURq6Jp8cG4d5LMrBfHZGGLN8MlB86AoXRtSeHvghx31vJG37Jw5H1oK33CO2Ems2YboJC/wA0jZx9qisXsV2dN4L0gE9xZSyjAz7QKADPmQX+o04b6oLbVbSViFUTBWY8gFkBjJPyagOjeLVmsmj3gb6MYcftRurj7q5k7KyFbpceKyr8mhdT99dHcataS30idSwDz7YkGebZYF8D0UMfq86557E2LS3JIHKOC4lY+Qjgc8/ngfEigMXsrq4s7yC4IJEMgfA8SvMD68V6aRZSanfxxs2ZLqf23Pm7Fnb7zXzsdpS3d9bwP7s0gQkeG7ln5da8pEm028I9ye2m+p426+oOPmDQHS3EbsELzSha2y4a32NbpnGe6QoEyfNCwyfHGa5u7PdobjS7oSwkpLGSjowOCM+1HIvI4yBkciCB0IrrLQe00V1Zw3QZUSZU95gMOx2mPJxlg+U9T0qE8YuG9vd2014u2K4hjLs/ICRUGSr+G7HRuvQc6AkXD7iHDq8JZBsmT8rCTkrnoynluQ+fyNSyuSeFmrPbarashI3yiJx+kkh2kH7D8QK62oBSlKAUpSgFKUoBSlKArjitbs8lvtVmwsmcAnxTyrH4WWrpcylkZR3PUqR9NfMVZ2KYq6st8nk6PPeCv1HP39jVdq1JsrgAEkxPgDn4VVnY2zkW+tyUcAOeZUge43jirpxXzFa05LqhKGuptfhq6yNm9aKt4laAy3CzRqxEq+1tBOHXA54HLIx8wa1ck8j6cIGR90U4K+y3uOrHy8Gz9Yq5sUxUsM1xhGLW9EM/pylOUlLXEc/CxlH9XJ+638KnXCyJkkn3hl9hcbgR9I+dWPitbrXZyC8CidSwQkr7RXBIwehre3O5sXCUdb+5HT9NdE1OMttduhH+Js0JtdrkGXcpiGeec4Y/Dbn7KquKBn91WbHXAJ+6rjh4eWK/1IPxZj95rd2enxwrtiRUHkoC/XjrSnMjRDhim/fw+TF+BPJs45tL28fggnCm3ZDcblZchMZBH6XnWs4m2rtegqjMO5TmFJ57pPIVa2KYqFZbVzt0WJYKdCo4uhzTxK0yV7bTgsUhIW5yAjHGZwRnA5VAv5kuP1Ev/bf+Fdp4oaq2S45OXqXaocuCh6HIejcONQu2AjtJgD9N0MSD13uAPqya6F7CcMItPsZbeQiV7lSLlhyBBUrsTx2qCeZ5kknl0E2BFYWs6mbeCSVI3mKLkRxjczcxyUeJrQkOVu3HDu50uZg6M0JY93OASrLnluI5K+Oqn5ZHOtJDBcXsqqolnlbCge1IxA6DxOAPkK7LtLnvI0cqULKrFG5FSwB2t6jpWpl7Qxw30VkIyGmheYOuAoCHBBHXJoCO8JuHh0y0cThTPcc5l5MFUAhY89D1Yn1JHhk0zxJ4XT6ZM7xo8lozExyAFtgJ5JJj3SM4yeR5fAdSBhTINAcVAzXDIn42VgAkae1IQPBUXmR8BV49hOGkmn6ZfT3C4uZ7SVFj6mOPYTtOPpsQuR4YUedXDHEoztABJ54wMn1x1rU6Z2pSe8u7UIytadzuckYbvkLjbjnyx40BzRw40iZdVsmaGUAXCZJRgBz8SRU44/8AYp+/ivII2YSju5QqliJEHsMQB4qMZ/s1b2sdpTbSsht5nRbaSdplHsDugT3ZY8g5xyHrWosuJccxgVIJS1xZyXSKCpO2PcO7wDzcleWPMUBSug3dy2i39g0MxOYp4R3bnks0ffDp4AB/hvPhUMl126aLuGnmMXL8UXcry6DaTjAwOVdhaRqJngjlaN4S6hjHINrJ6MPA1kGBM7iF3fpYGfr60BQPBfhjO9zHe3CGOGL2olYEGR8eyQDzCDOcnrgYz1HQlYNnrMMsssMcivJBs71Rz2d4CVBPTJweVZ1AKUpQClKUApSlAKUpQClKUApSlAKUpQClKUApSlAKUpQCq34sWolutIiYsEkvCr7WKEqwUEblIIyOXLzqyKhPETsc+ozWGFDQw3Baf2zGRGQoypGDnkehzQEDvbmKxk1ey/6gWnfWawwwOEbvbhe8aJHfIRGIbPoMVj3Fu9q+r24gS0Q6V3ht45jOocMEDZIGHK9eXrnnVnJwwsPweSAxMVllEzuZHZzKvuv3hO4EZPj4t5mvsHDKyTvcJIWnhMMrNLIzSIzBjuZmJLcgN3XAA6UBBZuz8V7fXS3AZ1j0iB1TcwG/uzhyAebLzxnpk1p9P1qVVsLgEtNHol2VJyTmJpFU+ZwFH1VckPZO3SSSRVO+SBbdzvbnEgwoxnkcePWsbT+wNpAYSkZ/EQvDGC7MO6kZmdSCfayWPWgKq0HR7iMadcIILQzRt3ty96Ge6E0WSzI4GWQsWAyxXl5Zr86Rb/gYWKZGs7q4tbhYtQS4D290WQuJZn8CMhlbPLIPTGLO07hjYwOHWJm2q6ojyPIkayghxGjEquQSPnX4tOFlhGfybyARvEiSyySrHHINrrGrNhMjIyOdARHh1GllfRW89tLa3clqVykqyw3Yj9ppmxzEp2sc56Z868b3s7Bd6prxnUt3UEDxjcVCv+Ckh8Aj2l2jB8Mnzqf6F2BtLOUSxLI0ip3aNJK83dx/ox7ydo+FeOr8NbK6lkmkR+8m/KOkskZddipsbawBTCLy8+fjQFWaPqUs4tHlZmY6FegkkkkJJMik+Z2qvOvumHlY/wD0F190tW4/Ye0LI3d7dls1qgVmUCBwQVAB68zz615RcPrNe7wjfirZ7ZPxj8oZM7l68z7R59aArDszo8d7c6TDcAvEdJZnTcwD4mfAbBGQDg/ECtZotw81jo8Uge5hFzdiS0U5aWOLaUO04DLH7XIt9IYz4XTpvYq2tpIZIkYPbwGCMl2OIixYggnmck8zzqD9puF6o9osFp+FWUAm3W3fd3J3kxB3iR2G4ch7O4Yx60BIOFegy2ltMJIu5WW6lkghO0tHAxGxHZSckD1OKmtQfht2XmsmumdDBDK6GC1MxuDEFUhyXJIyxI5AnGOtTigFKUoBSlKAUpSgFKUoBSlKAUpSgFKUoBSlKAUpSgFKUoBSlKAUpSgFKUoBSlKAUpSgFKUoBSlKAUpSgFKUoBSlKA//2Q=="/>
          <p:cNvSpPr>
            <a:spLocks noChangeAspect="1" noChangeArrowheads="1"/>
          </p:cNvSpPr>
          <p:nvPr/>
        </p:nvSpPr>
        <p:spPr bwMode="auto">
          <a:xfrm>
            <a:off x="307975" y="7937"/>
            <a:ext cx="304800" cy="304801"/>
          </a:xfrm>
          <a:prstGeom prst="rect">
            <a:avLst/>
          </a:prstGeom>
          <a:noFill/>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36" descr="data:image/jpg;base64,/9j/4AAQSkZJRgABAQAAAQABAAD/2wCEAAkGBhQQERQUEhQVFRQUFBcXFRUYFxoUHxgVFRQXFRcZFxgYHSYfGxojHhgVIC8iIycpLCwsHB4xNTAqNSYsLCkBCQoKDgwOFw8PGikkHyQsNTU1NSwyNSw1KSo0LTQtLDQsNSwyLDUwLCotLywvLCwvKiwsNSwsLCwsKSk0LCwsL//AABEIAHsBGAMBIgACEQEDEQH/xAAcAAEAAgMBAQEAAAAAAAAAAAAABgcEBQgDAQL/xABHEAACAQMCAwUEBAkLAwUAAAABAgMABBEFEgchMQYTQVFhIjJxgUKRobEUIzM0UlNyktEIFRZDYnOys8HC0iST8DVjdHXh/8QAGgEBAAIDAQAAAAAAAAAAAAAAAAMEAQIGBf/EACsRAAICAgAEBQMFAQAAAAAAAAABAgMEERITMUEhIlFx0QWB8RQzkbHhI//aAAwDAQACEQMRAD8AvGlKUApSlAKUpQClKUApSlAKUpQClKUApSlAKUpQClKUApSlAKUpQClKUApXjNdonvMq/EgffWMddg/Wr9daOyEerRjaM+la1u0VuP6wfaf9KwbnthGPcVmP7o+3n9lRSyao9ZIw5xXc35OK+1DLXVZbq4jDHChs7RyHLnz86mdKL1cm49BGXF0FKUqwbClKUApSlAKUpQClKUApSlAKUpQClKUApSlAKUpQClKUApSlAKUpQClKUAqM692lKkxwnmOTP5HyX+NbDtHqXcxez7z+yvp5n5D/AEqBTzhBlj/+n0ryc/KcP+cOpDZPXgj1dyxyxJJ8Tz+018rXnvZOn4tfXrXwaTn33Zv/AD1JrxPdlfXqzJlvkXlnJ8hzP2V+4yx5kbR4L4/P+FfILRU90fPqfrrKt7dpGCKMsxwP/PKsJbekY9je9jrLLtIeijaPiev2ffUurF02xEMaoPDqfMnqayq6nFp5VaiXYR4VoUpSrJsKUpQClKUApSlAKV5S3Kp7zKufMgffX4/nGP8AWJ+8P41nTMcSXcyKV4JeoxwHUk+AYH/WvejWgmn0FKUrBkUpSgFKV8zQH2lKUApXhcX0ceO8dEz03MFz8MmvEa1B+ui/7i/xoDNpXwNnpX2gFKUoBSlYmqamlvE0khwqj5k+AHqaw2ktsET7X3mZtvUIoAHmzc/4VoI7fnubm3h5L6D+NSKLQJroCdtqGT2tpzkA9B08sV+/6HS/pJ9v8K5y6i6ybmovxKkoybb0aGlSKLsY/wBKRQPQE/fitha9kYl5sWc+vIfUP41iGBdLqtBVSZFbKweZsIufM+A+J8KmejaItuPNyPab/QeQrYQwKgwoAA8AMV6V62NhQp8z8WTwrURSlKvkgpSlAKUpQClKUApSlAVpxcH4y3/Yk++Oq/xVgcW/ylv+xJ98dYHDG6SO5lMjKo7rALMF571866HHs5eKp63r5OWya+bmOG9b+DU9jLhYr2J3IVU3sxx0AifJ5VZ/9PrH9ev7r/8AGvvaTUYpLO5CSIx7lzhWDHGPIGqg0nTWuZkiUgM5wCc4BwTzxz8KgUIZm7J7jr8+hZdk8HVVepb/AB6l1ad2otrhtsUyM3gudpPwDYJ+VZGqazFaqHmcIpOAcE88Z8AapLWdFks5e7kwGADKynIIycMD1HMH6qkOt6y11pULOculx3bN57UyCfXay59c1FLBjuLi9xZND6lPhmpx1JInP9PrH9ev7r/8aybLtXazBykykRruckFQq+ZLAVT2hdnpb1mWHblAGO47eROK+6zpM1k3cykDequQpyCAzBc/Ag1I8Cni4FLxIV9Sv4eZKC4SaavxLZ37qyj3FjtV2GSSemxP+X1VsbPdZlJ9Ru23vkLGM7ASMkEKPaI+oetaThRp6s80pGWQKq+m/JJHryx9dZ/Fv8lb/wB43+Co5QhzlRBaXd9yWFljoeTN7fZdupLdK7QwXW7uJA+3G7AIxnp1Ary1PtTbWz7JpQj4DYIY8jkA8gfI1DeEfW4+Ef8AurWcUfz0f3Cf45KjjiReQ6tvRLLOmsVXaW2yL/yhdRjuHsZIm3IY5gGwR7sig9RnqDVT2tlJLu7tHfaNzbVLYXpk4HIetTvif+a6b+zdf54rZ/yeLhUvrguyqPwU82IUflU8TVK2KhNxXZno0zdlcZPuiu9H7QXFk++3mkiYH6LEA+jL0PwIrp3hZ29/na03uAs8RCTAcgTjKuvkGGeXgQfSqQ426rbXOpF7VkcCJFldMENKC2TuHJjtKjI8vSt3wd1JtP0/VL5gdiJGkYIOGmywUfvSRg+WajJS4e1PEix01glxNiQ8+7QF2APiQPdHxxmtNpvHLS5nCd68ZY4BlQqvzYZAHqa5wtrefUrsKuZbi4k6k+87HJJPgOpJ8AK23bfhzc6QYzPsZJc7XjJI3AAlTkAgjPlzoDreOQMAQQQRkEcwQehB8qr/AIi6zBbzwte3CLACGWEBmkcjkTsHUeG7IGM1D+CHEDu7S6gnYlbSFriLJ/ql5OgPgAxXH7dVJqmpT6ldtI+ZJp5AAvqxwqL5AcgBWk4Ka0wdE2nHfS3YKZJEycbniIHxyucCpydVi7kz71MIjMneA7h3YG7cCucjHPlXLPbHhXeaXCk0+xo3IVjGxbY5BIV8geR5jIzy8q3nCrte621/YO2Y5LO4khBPuyJExdV5dGXc3xT1rcF1adxS024lSKK6VpJGCouyQZY9BkoBW613tDBYxd7cyLFHuC7jk+03QAAEk8j0Hga5T4Z/+rWP/wAiP76mf8oHtX392lojexbDLjwMzj/auB82oC5tE4i2F7L3VtcLJJtLbQkg9lepJZQAPia0mqccNMgkZO9eUqcExIXXPo2QD8RmqbtrB7DQXuR7MmoTrAG8RaoHZwD4b3QAjPMAVquH/YCXWJnjjkSJY0DOze11O0AKOZPX0GPUZA6S7J8RbLU2ZLaQl0G5kZGQ7cgbuYwRkgdak1VNws4X3OkX8rytHJE9uUWRCfe72NsFW5g4B8xyq2aAUpSgFKUoBSlKAUpSgK04t/lLf9iT746gKoT0BNT7i3+Ut/2JPvSsbhP+dS/3P+9a6GizlYqnrp8nLZNXOzXDet/BpuzUZC3eQR/0kvh8KwNC1L8GuI5iCwjbOAcZ9kjr86uXtb+ZXH9y/wB1U/2aslmuoo391yyn5xvz+I5H5Ux7ldCycl4f4MnHdE64Re3/AKfvtN2ha+mEhQJhQiqDu5Ak8zjmck+FbnWNHa20qIOCryXHeMp6jKbQD64UVGxvtbj/ANyGTy+kjfccVYHEe8WawgkT3XkVh8ChNZsfBKqEF5dmtS44XTm/NohfZvtK9i7vGqsXUKd2fA58CK2muzSajb/hZRQ0L924XP5MgMG5k9GJ+Rr8dgdBhvJZVnBIVARhivMtjqDVm6T2egto3jiX2HJLBmL5yNp94nliocq+uqzaXmX9E+HjW3VcLl5Hv+Srew3aP8DuPbP4qXCv/ZP0W+XQ+h9KlHFk5ht8frG/wVDu13Z02VwV/q2y0Z/s590+o6fV51533aBprWGB8loXO1vOMrgA+o+7HlUzqVlkL4fchV0qqrMaz7fyeei9o5rPd3JA343ZUN0zjr8a8tX1mS7k7yYgttC5AC8gSRyHxNSjhrosNyZ++jWTbs27vDO7Na/iDpsdvdhIUCL3SNgdMlnBP2CpI2V/qHBR83qRSqtWMpuXl30IJxP/ADXTf2br/PFQfT9KmuCVgiklYDJEaNIQM4yQoOBkjnU44n/mum/s3X+eK2f8ni4WO+uGdlVRanJYhQPxieJrn8j92XudNi/sw9irniKOVdSCpwynKkEHmDnmDVtdqO1trP2cWOyj7gJcwxTQZ3Yyskobdj2wzRg7jzyDnpWv4865aXV5EbV45GSIiaSMhgSTlF3jkxUZ5jOMgeGBENC055rO/IBKwxwynAz7QnEYz8FklPwBqEskn4B2wfV0J+hDKw+JUJ9zmrR/lAwBtJyfoXETD4kOn3MaqTglqiwavDvIUSrJFk/pOuUHzZVHxIqz/wCURq6Jp8cG4d5LMrBfHZGGLN8MlB86AoXRtSeHvghx31vJG37Jw5H1oK33CO2Ems2YboJC/wA0jZx9qisXsV2dN4L0gE9xZSyjAz7QKADPmQX+o04b6oLbVbSViFUTBWY8gFkBjJPyagOjeLVmsmj3gb6MYcftRurj7q5k7KyFbpceKyr8mhdT99dHcataS30idSwDz7YkGebZYF8D0UMfq86557E2LS3JIHKOC4lY+Qjgc8/ngfEigMXsrq4s7yC4IJEMgfA8SvMD68V6aRZSanfxxs2ZLqf23Pm7Fnb7zXzsdpS3d9bwP7s0gQkeG7ln5da8pEm028I9ye2m+p426+oOPmDQHS3EbsELzSha2y4a32NbpnGe6QoEyfNCwyfHGa5u7PdobjS7oSwkpLGSjowOCM+1HIvI4yBkciCB0IrrLQe00V1Zw3QZUSZU95gMOx2mPJxlg+U9T0qE8YuG9vd2014u2K4hjLs/ICRUGSr+G7HRuvQc6AkXD7iHDq8JZBsmT8rCTkrnoynluQ+fyNSyuSeFmrPbarashI3yiJx+kkh2kH7D8QK62oBSlKAUpSgFKUoBSlKArjitbs8lvtVmwsmcAnxTyrH4WWrpcylkZR3PUqR9NfMVZ2KYq6st8nk6PPeCv1HP39jVdq1JsrgAEkxPgDn4VVnY2zkW+tyUcAOeZUge43jirpxXzFa05LqhKGuptfhq6yNm9aKt4laAy3CzRqxEq+1tBOHXA54HLIx8wa1ck8j6cIGR90U4K+y3uOrHy8Gz9Yq5sUxUsM1xhGLW9EM/pylOUlLXEc/CxlH9XJ+638KnXCyJkkn3hl9hcbgR9I+dWPitbrXZyC8CidSwQkr7RXBIwehre3O5sXCUdb+5HT9NdE1OMttduhH+Js0JtdrkGXcpiGeec4Y/Dbn7KquKBn91WbHXAJ+6rjh4eWK/1IPxZj95rd2enxwrtiRUHkoC/XjrSnMjRDhim/fw+TF+BPJs45tL28fggnCm3ZDcblZchMZBH6XnWs4m2rtegqjMO5TmFJ57pPIVa2KYqFZbVzt0WJYKdCo4uhzTxK0yV7bTgsUhIW5yAjHGZwRnA5VAv5kuP1Ev/bf+Fdp4oaq2S45OXqXaocuCh6HIejcONQu2AjtJgD9N0MSD13uAPqya6F7CcMItPsZbeQiV7lSLlhyBBUrsTx2qCeZ5kknl0E2BFYWs6mbeCSVI3mKLkRxjczcxyUeJrQkOVu3HDu50uZg6M0JY93OASrLnluI5K+Oqn5ZHOtJDBcXsqqolnlbCge1IxA6DxOAPkK7LtLnvI0cqULKrFG5FSwB2t6jpWpl7Qxw30VkIyGmheYOuAoCHBBHXJoCO8JuHh0y0cThTPcc5l5MFUAhY89D1Yn1JHhk0zxJ4XT6ZM7xo8lozExyAFtgJ5JJj3SM4yeR5fAdSBhTINAcVAzXDIn42VgAkae1IQPBUXmR8BV49hOGkmn6ZfT3C4uZ7SVFj6mOPYTtOPpsQuR4YUedXDHEoztABJ54wMn1x1rU6Z2pSe8u7UIytadzuckYbvkLjbjnyx40BzRw40iZdVsmaGUAXCZJRgBz8SRU44/8AYp+/ivII2YSju5QqliJEHsMQB4qMZ/s1b2sdpTbSsht5nRbaSdplHsDugT3ZY8g5xyHrWosuJccxgVIJS1xZyXSKCpO2PcO7wDzcleWPMUBSug3dy2i39g0MxOYp4R3bnks0ffDp4AB/hvPhUMl126aLuGnmMXL8UXcry6DaTjAwOVdhaRqJngjlaN4S6hjHINrJ6MPA1kGBM7iF3fpYGfr60BQPBfhjO9zHe3CGOGL2olYEGR8eyQDzCDOcnrgYz1HQlYNnrMMsssMcivJBs71Rz2d4CVBPTJweVZ1AKUpQClKUApSlAKUpQClKUApSlAKUpQClKUApSlAKUpQCq34sWolutIiYsEkvCr7WKEqwUEblIIyOXLzqyKhPETsc+ozWGFDQw3Baf2zGRGQoypGDnkehzQEDvbmKxk1ey/6gWnfWawwwOEbvbhe8aJHfIRGIbPoMVj3Fu9q+r24gS0Q6V3ht45jOocMEDZIGHK9eXrnnVnJwwsPweSAxMVllEzuZHZzKvuv3hO4EZPj4t5mvsHDKyTvcJIWnhMMrNLIzSIzBjuZmJLcgN3XAA6UBBZuz8V7fXS3AZ1j0iB1TcwG/uzhyAebLzxnpk1p9P1qVVsLgEtNHol2VJyTmJpFU+ZwFH1VckPZO3SSSRVO+SBbdzvbnEgwoxnkcePWsbT+wNpAYSkZ/EQvDGC7MO6kZmdSCfayWPWgKq0HR7iMadcIILQzRt3ty96Ge6E0WSzI4GWQsWAyxXl5Zr86Rb/gYWKZGs7q4tbhYtQS4D290WQuJZn8CMhlbPLIPTGLO07hjYwOHWJm2q6ojyPIkayghxGjEquQSPnX4tOFlhGfybyARvEiSyySrHHINrrGrNhMjIyOdARHh1GllfRW89tLa3clqVykqyw3Yj9ppmxzEp2sc56Z868b3s7Bd6prxnUt3UEDxjcVCv+Ckh8Aj2l2jB8Mnzqf6F2BtLOUSxLI0ip3aNJK83dx/ox7ydo+FeOr8NbK6lkmkR+8m/KOkskZddipsbawBTCLy8+fjQFWaPqUs4tHlZmY6FegkkkkJJMik+Z2qvOvumHlY/wD0F190tW4/Ye0LI3d7dls1qgVmUCBwQVAB68zz615RcPrNe7wjfirZ7ZPxj8oZM7l68z7R59aArDszo8d7c6TDcAvEdJZnTcwD4mfAbBGQDg/ECtZotw81jo8Uge5hFzdiS0U5aWOLaUO04DLH7XIt9IYz4XTpvYq2tpIZIkYPbwGCMl2OIixYggnmck8zzqD9puF6o9osFp+FWUAm3W3fd3J3kxB3iR2G4ch7O4Yx60BIOFegy2ltMJIu5WW6lkghO0tHAxGxHZSckD1OKmtQfht2XmsmumdDBDK6GC1MxuDEFUhyXJIyxI5AnGOtTigFKUoBSlKAUpSgFKUoBSlKAUpSgFKUoBSlKAUpSgFKUoBSlKAUpSgFKUoBSlKAUpSgFKUoBSlKAUpSgFKUoBSlKA//2Q=="/>
          <p:cNvSpPr>
            <a:spLocks noChangeAspect="1" noChangeArrowheads="1"/>
          </p:cNvSpPr>
          <p:nvPr/>
        </p:nvSpPr>
        <p:spPr bwMode="auto">
          <a:xfrm>
            <a:off x="460375" y="160337"/>
            <a:ext cx="304800" cy="304801"/>
          </a:xfrm>
          <a:prstGeom prst="rect">
            <a:avLst/>
          </a:prstGeom>
          <a:noFill/>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38" descr="data:image/jpg;base64,/9j/4AAQSkZJRgABAQAAAQABAAD/2wCEAAkGBhMRERQTEhETExUUGRcYGBcYFyIdGxkeGR0dHB8eHh0dGyYiGhwjHBwXIy8hIycpMTEvHB4xNTAqNSYrLCkBCQoKDgwOGg8PGi8kHiUwKjU1NTM1KikxNTQyNTUpKTQqKSwpNTU1NC4pKS0pKTQ1NSwsLCk1LCwsLSwtKSkpKf/AABEIAFsAuAMBIgACEQEDEQH/xAAcAAEAAgMBAQEAAAAAAAAAAAAABgcDBAUIAQL/xABEEAACAQMBBQUEBQkGBwEAAAABAgMABBESBQYHITETQVFhcSIygZEUI6GxwRU0QlJicnOS0hczU5PR4RZjZIKisuII/8QAGgEBAAMBAQEAAAAAAAAAAAAAAAIDBAUBBv/EAC4RAAICAQMDAgQFBQAAAAAAAAABAgMRBCExEhNBBSJhcZHRM1Gh4fEUgbHB8P/aAAwDAQACEQMRAD8AvGlKUApSlAKUpQClKUApSlAKUpQClKUApSlAKUrFc3KxqWcgKOprxtJZYMtKiN9vi5OIlCjxbmT8Og+2tD/iW4/xP/Ef6Vz5epUxeFllTtiT2sF1epENTsFHn+A76gdxvFNj2pmA8sD7hWmZGc5Ook+PM1RP1RY9kfqRd35IsewvBKgcAgNnGeuAcUps+27OJE/VUA+vf9tK60M9K6uS5cbmxSlKkeilKUApSlAKUpQClKUApSlAKUpQClKUAqEbz7UMkpQH2Izj1Pefw+dS/aFz2cTv+qpI9e77arORNfXp3/tevl99cj1O1qKrXkoul4ML3bNyiXV+0fd/3r8CCY9ZQP3RW4BX2uJkz5MENoqnPNm/WPM/7VI919lGSTtGHsIfm3d8uvyr5srdiSQgyAxp5+8fQd3qamNvbqihVGFHQV1NHo5SkrLFsi6uDbyzJSlK7xpOZvBt5LOLtZFZhqC4XGefqR4VG/7WLb/Bn+S/1VscUfzIfxE/GoDujuyL6R0Mhj0LqyFznnjxFdXTaemVLssONq9VfG9VVeUWfu3vhFfM6xpIugAnVjvz0wT4V3qrPaeyZdjQmWC41NK6ocxjkAHPeTXJTiLfj2takZxzjGPTIH41B6Luvqpa6fjn7E16h2UoXp9XnGPuXFSoZsTfs3NtcHAjnhid+XNTgHDAHwOMg+VQ4cRr7/FX/LX/AEquGhtm2tlgts9Rpgk92n+Rclae0drw24zNKkY/aPM+g6n4VWC8S7rsXUsDKxGl9IGhcc8AdWJ8eldzcLdgSj6bc5ldySmvngA41HPU56eH3ey0fai5Wvb4eTyGvV0lClb/AB8E4srxZkWRCSrcwSCPsIBrPVYxb73ZvxD2i9n9I7PGhfd16cZxnp31IeIW8E1pHE0DBS7MDlQeQGe8VCWkmpxhtvx/2CyOtrdcp7+3n9tzJvrxCg2WYhNHK/bByOzC8tGnOdTD9YVG04+2JPOC6A8dKn7nqC8TNrSXNvYyzMGfN0MgAcgYschTh7w0j2pazSGd4pI5NC4AKe4re0CM9T3EVmnBwk4vwa65qyCmuGXRuxvzZ7Qz9HmyyjJjYaXA8dJ6jzGRXfryZsS/ks7yKRDh4pQOXfhtLDzDDI+NXFxU4pSWb/RbTSJsBpJCM6AeiqDy1Ec8noMePKBYWjSvM1rxT2pEwc3TuDz0yICrD+UcvQ1dm7fESG52c97J9X2IPbKOellGcDxDZGn1AoeG1e3pu7n6LGfqovanYd57owfXmfTyrYO6MH7f81ULtHifeySubUi0R2LCOFBk+bNglmx16DryqR7gcY7gTpDfOJYpCFEpADIScAkjAZc8jkZHXNZ/6eM97EmyLgnyWym6duP0WPqx/Ct+12ZFH7kar545/PrVL70cUNoQbTmt45kESTBFHZqTpJXlkjPealvFzf8Al2esMVsyrPISxJUNpReXQ8ss3IfutU40Vw3jFI9UEuEWLSqPbitfwbPSSV0e4umYw5jUCOKP2S5AA1Mz5AB5YXPrGY+Im2VUzi4nZBn2jEDFkd2dGn7atJYPS1Kw2UpaNGPVlUn4gGlDwi3FH8yH8RPxqsNmbZmtmLQyFCwwSAOY694qz+KP5kP4ifjUY4WW6vcSh1Vh2Y6gH9IeNdzSzUNK5NZWT53WwlZrIxi8PHP1NHaO2ZrnZxaaQyFblQCQOQ7Nj3DxrNsPeKCHZ1xBIC0khfSuOXNVAOegwRn4VJOKNuqWkYRVUGYdAB+g3hUF/JGbEXAHNJmjf0KqVPwOR/3CranC2pNrCcim9WU3NJ5aj/Ju7m2bN9KkAOhLaYE92WU4H2E/CsG5u3I7S47WRWZdDLhQCcnHifKpTuftJX2XdRYAaJJc4HUMpIJ8TkEfAVFtzdkRXNx2c5ITQxyG08xjv+NT6lLu9xbL/BBQcOz23u8v+5s76XC3LJeRKwjf6v2h0ZO7kT1Ugj0PhU24bbbWW1EOcPDyI8VJJB/D4edb0G6dsbR7VGLIxLZLBirHoQfLAqrbeabZt50w8TYYdzqfwYcx8PCsy6NTU6o8x4/19jXLr0dyulxLn5+fuLm87HaDykZEdwzY8dMhOK6W+O+a3yRqsTR6GJ5sDnIx3Vy7fRcX4yDomn5g8jpd+nLvwakfEPdm3tI4jBGVLMwPtE8gM95NapOtWQUl7sbGKKtdVjg1053K+33/ADOx/fu/virh7L3uu7WF4YJ2ijkbU2kAEnAX3sZHIDoa7m+/5nY/v3f3xVKeD+2rKCwuReSwKpmzokIJYdmg5Iclh16A1wtV+NL5s+l0n4EPkiI8LrK0k2hELuXTpZTEhHsySA+yGbu54IHecD109v5utrzKx/vbsx/DtBH/AOorkbRkQ3EjW4KoZHMQ7wuolB6gaa6+31a02tKZOsdyJT55YScvmazmkuXjFsaM7JYhFH0cxtHgY0jIQgeA0nGPSqP2ftZksruAHlM1uSP3GbPz5fIVdfGDeGH8ksqSoxuTGI9JB1DUGJHkAOvpVM7L2K0lhe3AHKFrYZ/eZtXyGn5igLF//PuzkJu5yAXUxxqe8Ags2PX2flUL4s7NSDatwsYCq4STA5AF1ycfHJ+NTHgBtaNDdQM6q79nIoJxqABVseOPZ+dQ3iptRLnalw8RDqNEYI5hiigHB7/ayPhQHM21e9pfmVzzd4XY+qxkn7zXT2vcSba2uQhOJpOzj/ZiXlq/lBb1Nc3b+z+zv3hb9B4Y2+Cxq341tyrLsbapxkm2lyO7XGf6oz8/SgJpxv3VMK2k0SfUQxi3OP0MHKZ8jkjPiB41v8JuJEJhi2fcgIw9iJz7kgPRW8G5458j68qsuS/triKNXeJkukyiuR9YpAJAB97kRyrz7xR3Oi2ddqkD5jlUuEJy0fPGM9SvgTz5HwzQHpRVwMDkBSozw12tJc7MtpZSWcqVLHq2hiuT4kgCvtDwzb77Eku7bsotOrWre0cDAz5VyNw90J7OWR5tGGTSNLZ55B8Km9K0R1E41upcMzS0sJWq58ojW/ewJbyBI4dOpZAx1HAxpYeHmK1d3dz3jsZ7afTmVmI0nIGVUA9OoIzUvpRaiah21xnIelrlY7HzjBWexNxb2BpP7rTLFJGwD/rKcH3e5sfbXN/svvP+T/P/APNW9Sr16ham3sZX6ZS0lvt8SCbqwfkpXW7IUykMuhWfkowc6V5da4e+BfaFwptraZgq6dZjI1c8945AedWvSox1fTPu4936fQnPRdVfZ6vb+v1/YqzYvDu7jnhkcRhUdGI18wAQT3dalO/u7k14kSw6cozE6jjqMeFSqlRlrLJTVjxlE4aGqFcq1nDKc3l4V3s9vaxx9jqiactl8D6wx6cezz901HBwN2l/0/8Amn+ivQ1Rnbu+ht53gS1lneOAXDaGUDRqIb3iOYxyHfms85ucnJ+TVXBVxUFwiIbjcFRbTJcXkiSvGQyRoDoDDozE82IPMDAGfGt7ifwuO0GFxbMqzgBWVuSyAdOf6LDpnoR4YrsbT4irFEtwlrNLb9kkzTZVQFfuUMfrHA5lV6VrnfUQzXAxPcZuobdI/YAUyQhxoOR7J79Xie6oEyprTgztN30mBIh3u0i4H8pJPyq6t3NxILWwNkR2iyBu2YjHaFxgny5YA8MCo/eb8vJcWDDtLZBPeRXMZIIzBHk5K5DAdQRW8OKsSxmSW3ljUw9vDlkJlTUq9zfVtl0OG6A5zyND0rPb3BG+ikIt1W5iz7J1BXA/aDYGfMH5dK7m4HBmZJ0uL4IixkMsIIYsw5jURyCg88DOcCp3Pv2yCJGspRPM7pHEZECuEUOWWUtpZcEAd5ORjlX53v3hljtLWeJJo2kuLYNEVAkKu3tRkHkCenX40BBN5uEt9PtGa5j7Ds3mEgzIQcDT3aevI1IeKvDWXaDxTW3ZiVQUk1tpDL1U5weYOR6N5V05t8+1kgjKz20qXiQSxAo2dUTyLqbJBjZRnK88ioXsze+67CB5LqfB2feSuVILFo5mAYahgsFGBmgPxtXhntSTZ1vbssLtaySFAJOqOBgAkAZVtXwIri7J4L7RnkAnVYEyNTu4dseQUnJ9SBVoS8RxEWU208iQfRlmmygx26qVbGcsctzAHn4Vk2jv8/adnBB7P0pbPt5G9gSciw0L7ZGOQPiR3c6Ak+x9kx2sEcEQwkShVz15d58yck+tfK3aUPBSlKAUpSgFKUoBSlKAUpSgFV7t+yupNrTLa9kC9gIy0obSA0jDIKj3hnOnv8qsKlAVftDhTOUkhje2kRraGCOSYMXhMS4PZrggCRuZYEEedddNxJhP2naR4+mW9zjnnTFB2RHT3ieY8qnNKAru44bzPKhaSPs/pN/K+Cc6LpNCgcubDv7qbN3CuooygTZqFIREGEGrtzlctKSuUDICCqk82J54AqxKUBWsXDq4WN17KxeKSQv9DcuYoxoCgxyadSNqyx0qBzwMV2J9zLj8nWlstwrTW0kMvaSaiGMTFgP1iM4Xmc4qZUoCBw7i3DTrcyvCJWvI7mRULFQkcLRKikjLN7WSSBXGtuFl0II4jJCCtldWxOTjXNIXU+77oB51atKAgd1uBM0d4gkizcmyK9eX0dUDZ5d+k4xUXjvWivZZhFbzTm8YrbyRyi5wX7MMoU9lyj5h9Pu9WzmrkpigFKUoD//Z"/>
          <p:cNvSpPr>
            <a:spLocks noChangeAspect="1" noChangeArrowheads="1"/>
          </p:cNvSpPr>
          <p:nvPr/>
        </p:nvSpPr>
        <p:spPr bwMode="auto">
          <a:xfrm>
            <a:off x="612775" y="312737"/>
            <a:ext cx="304800" cy="304801"/>
          </a:xfrm>
          <a:prstGeom prst="rect">
            <a:avLst/>
          </a:prstGeom>
          <a:noFill/>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66" name="Picture 42" descr="http://www.creation-1.com/blog/wp-content/images/Freshbooks_logo.png"/>
          <p:cNvPicPr>
            <a:picLocks noChangeAspect="1" noChangeArrowheads="1"/>
          </p:cNvPicPr>
          <p:nvPr/>
        </p:nvPicPr>
        <p:blipFill>
          <a:blip r:embed="rId6">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3291347" y="4778875"/>
            <a:ext cx="1647825" cy="733426"/>
          </a:xfrm>
          <a:prstGeom prst="rect">
            <a:avLst/>
          </a:prstGeom>
          <a:noFill/>
          <a:ln w="12700">
            <a:solidFill>
              <a:schemeClr val="bg1">
                <a:lumMod val="75000"/>
                <a:lumOff val="25000"/>
              </a:schemeClr>
            </a:solid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pic>
      <p:pic>
        <p:nvPicPr>
          <p:cNvPr id="1070" name="Picture 46" descr="http://s3.amazonaws.com/quarkbase_test.com/mailchimp.com-logo.jpg"/>
          <p:cNvPicPr>
            <a:picLocks noChangeAspect="1" noChangeArrowheads="1"/>
          </p:cNvPicPr>
          <p:nvPr/>
        </p:nvPicPr>
        <p:blipFill>
          <a:blip r:embed="rId7"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6420028" y="4771382"/>
            <a:ext cx="1827287" cy="767461"/>
          </a:xfrm>
          <a:prstGeom prst="rect">
            <a:avLst/>
          </a:prstGeom>
          <a:noFill/>
          <a:ln w="12700">
            <a:solidFill>
              <a:schemeClr val="bg1">
                <a:lumMod val="75000"/>
                <a:lumOff val="25000"/>
              </a:schemeClr>
            </a:solid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pic>
      <p:sp>
        <p:nvSpPr>
          <p:cNvPr id="9" name="AutoShape 48" descr="data:image/jpg;base64,/9j/4AAQSkZJRgABAQAAAQABAAD/2wCEAAkGBhQSERUUExQVFRQUFxgaFhcVGBYYGBgWFhQVFRgWFRgXHCYfGBkjHBYVHzEgJycpLywsFx4xNTIqNSYrLCoBCQoKDgwOGg8PGjQlHiQsKTA1LTU1NTUsNSksKTUsKSosNCw1LDUsLCwyKi0pLCksLCwtLCwsLDQsKSwsKSwpKf/AABEIAH0AdAMBIgACEQEDEQH/xAAbAAABBQEBAAAAAAAAAAAAAAAAAwQFBgcCAf/EADsQAAEDAgQCBwUFCAMAAAAAAAEAAgMEEQUSITEGQQcTIlFhcYEykbHB0RRCYqHwFSMzUnKSsuFzwvH/xAAZAQACAwEAAAAAAAAAAAAAAAAAAgMEBQH/xAApEQACAgEEAAUEAwEAAAAAAAAAAQIDBBESITETQVFhgSIjMjNSkdEU/9oADAMBAAIRAxEAPwDcUIQgAQhNa2uEY73HYLqWvCONqK1YtPUNYLuNlFz4w4+wLeJ3TOSQvN3G5/WyAxTxrS7KU75S/HhHrql53c732+C569wPtO955IlboP6m/wCQRKwh7QRuHf8AVScEHPqOIsTkbucw8fqpGlxNr9Nj3H5FRBYuCxK4RZLG2cfcsyFEUGJW7L9uR+qlwVXlFxfJdhNTWqBCEJRwQhCABCF4TZACNXVBjb8+Q8VAueXG53KUrKnO+/IbfVcsarMI7UZ9tm96Lo6axI11e2ENLmkgm2lr7XvqnkcaiOJ/ZjH4j8Ey5egrW2OpJR1kUzWiNwuHsNnaOsDc77+ie1RjaQ+RwblBALiANbX8zoqIyJMa9xLzcknYXJPLbXkm8P3EV3sXB3EEL5Wxxhzrmxds0eV9SnrmKk4Mcs8V+b2695JWh/ZPFR2TjXpqSVxlbqyMe1SGF1v3Heh+SRnpSNeSaOQnGxcB9VUtSzITXD6rO3xG6dKu1pwaCaa1QIQhcOgo/F6nK2w3d8OakFXMQnzSHuGikrjrIgvntgJsCcwSNB7Q0PPuTZi5FQ1xOU3tuu5MtsO+SvjpOa1J4KA4njuWD+o/BOYsR6tpuLgclFVtc6YgkABultefeVVxdfFRayv1MYsi/wDFD1jD1rr9/LyCsgZblb4KCxEjrXDx+QWwZBxQCz2uHJwt791dKrGHsboATe1yqXGO0Laaj4qy4j7I8/kVm53cfk0cLqQ2lrHyOGZxOo05b9ymHhQLDqPMKecUuJ5jZXkKYfUZHjuOhVgCqj1YsPnzsB96sWx8xcafcRyhCFAWxGqkysJ8FVs3M+qn8ZktH5qmY1U2aGj72/kOX67k/iKquU2Z+XLlI4rsWL+y3Rvx/wBJ5gh7LvMfAqvNKnsBPZd5j4FYkbZW2bpCYr1sQ/q/Yd5fMJrRbW3N9k6q/Yd5fMJKijuz1K1MP9nwXct/bFmR20Ppb4XVcxKMCV9tNeXkFYztoT5b2+irteD1rr6a8vILXMkRZpqVYa89hvmPgoFrFOVZ/dt9Pgs/O6j8l/CfMvgYO2SVDixjNjqzu7vEfRKu2KiCVjWWSrkpRfIZr0aLd1gIuDcHZS2Ay7t9VUMEqTqw7bj5hWTCH2kHiFt12q6neivjy+4ixoQhRGqRuORksuOSp+LUheA5upHLw/0tAey4sVXcSwtzCXMFxzH0XWozg4S6ZVyKfE5XZRk6pK50fsnzHIqVnoGSXI7Luf8AsKOmweQbDMPDf3FZNmHbW9Y8r1Rm/VB+jH37aDmkOFjblsntBrGDuNdNuZ96rTmlu4I8xZKwVjm+ySP13JsbLdM9ZolnfKcdsi0ZgPDvHzCgcQ/iu8/knEGP8ntv4j6FM6qpaXuLdidOS2o51Dju3f6Qg1qdTYm3IG2N229bCyjX1BSbQXbAnyWXl5qt0jWiSu2Vb1iLS1pO2ibJ7DhEjtxlH4vpupGnwpjNXdojv2Hoq9eJdc9WtF7izlKb1kxDBqMjtnTSw+qsGFNJkFuW6a08TpTZg05u+isuH0AjbYLXjGNUPDgXMehp7pDtCEJS+C8c269QgCLrsCY/UaHvCiJsKlZt2h47+9Wtch4N7EG2/h5rqk10LKEZdopzpXDRzD+RCRcITu0erSPkrq6Bp3ASL8MYfuhM57vySZA8aDKaaSnP8v8AcR80Cjp/w/3H6q1/smIm1hfu0v7l7+xI+5Jtr/gv6F/5Y+pVmsgGzW+66VbUj7rT6Cys7cJjHIJUU7G20AubC/f3J1Pb+KSOrFgViOmlfs3L56qQpeHbm8hv8Pcp4NAXq45t9k0aoR6QlBTNYLAJVC8JSkh6heA3QgDEeM8XmbjmRs0jWdbTjKHuDbEx3Fgba3WtcVSFtFVOaSCIJiCNCCInkEHkViPSVG52MyNZo9zoQzW3aLWBuvLW2qe4lwjjLIZHyyyGNrHmQGpLgWBpLgW5tdL6c0AS/QxiUs01SJJZH2ibbM9zspLiLjMTYqW6NOFDTVUz/tsVRmaRlifmc7tA9ZIDsff7R1UB0Gfx6n/ib/mU26Hcwqqvqx2/s78v9WcW/OyANgr+I6aB2WWoijd/K97QdfAldVeJRGK4kYesa7JZze0cp9jXXY7LD+BmUMjqp2KOHWm1utc5ri7tdZa1iZL20/JOuivhps75p3tflpgDC65Az9olpGx0tcePigB10HVgZLVPkeA1sMRLnu0AzO3JWvYZjUFQCYJo5Q3QmNwdbztssD6M+D24hJJHJI9kbI2OcGWu8kkNvfTTU7c1L9FsJgxl8IcSGtmYfxBjha48wCgDZYMageXBk0TsgJdle05QNy6x0CoPSPgjMQNPLFXQRsAdbPJZp7VjJGWnUggg+W4WccNYDNW1c1PA8RiTOZSduqbK0m4Gru1k0+V1LdJ/D/2KGjp8/WZGTWcQB7Ugfa3mSgDb2VLIIGGWVuVrWgyPcAHENAzEnS5tdJ0XEVNMcsVRC93c17SfcCso6XKaW1FIWudTNhbe18ofoXZj90ltgCjhCTB5auB8bZqadjwWNkdnje7YND9dbnS+VAGvV+JxQNzzSMjb3vcGj80hS4rDVMJgljlA3Mbmute45FYrxRi8dRjT/tpeaaCRzMrcx7MYIsADcZnC5I11SeG4pBBjEMlB1jYJHxsLXB20hDHtOYkkXIIugDeYYSAhLIQBjHF/C9VJjXXMp5XRdbAc4bdtmmPMb+Fj7lqnE0Dn0dSxgLnOgla1o3LnROAA8SSFJ2QgDKOh7h2pp5qgzwSRB0bQ0vFrnMTYJt0X4RNRVFTPVRPgiEDrvkFm6PDvXQbLYEzxfCmVMEkMl8kjS02NiL8we8Gx9EAYLQxVk8stWKMVrZXuGd8TnNOV1rsAILeQ25W5FXHhXpFkMwoJqNlOXBzGtiaWZXZC4AxnYHw7wu28LVmH/uqbEXNiJcQ10DH5SSLkZnb630AF+SsPDHR+2Gc1k8z6mpds94DQ24y3a0E65dN9BoEAVjoX4dqaaWczwSRB0UYBeLXIc64C44M4cqY8blmkgkZEXVFnubZpzO7OvitbQgDIui3hupgxKaSaCSNjopgHObYEumicAD4gE+ic9M/D1RUyQGCGSUNZIHZBexJFgVqiEAULiWuxOnMJpYBNAIGNkjIDj1nPQEPGlhzCpjOF6zEK6KQ0LaJjSwyFrcjSGvzF1jYuedtB3LcEIAyPi/g6spsR+30UfWhzs5aBmLXOFntc3dzXam47z4KRwriPF6meIfYmwRB7TK5zSLsDhmsZOdr7AlaWhAAhCEAf/9k="/>
          <p:cNvSpPr>
            <a:spLocks noChangeAspect="1" noChangeArrowheads="1"/>
          </p:cNvSpPr>
          <p:nvPr/>
        </p:nvSpPr>
        <p:spPr bwMode="auto">
          <a:xfrm>
            <a:off x="765175" y="465137"/>
            <a:ext cx="304800" cy="304801"/>
          </a:xfrm>
          <a:prstGeom prst="rect">
            <a:avLst/>
          </a:prstGeom>
          <a:noFill/>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AutoShape 50" descr="data:image/jpg;base64,/9j/4AAQSkZJRgABAQAAAQABAAD/2wCEAAkGBhQSERUUExQVFRQUFxgaFhcVGBYYGBgWFhQVFRgWFRgXHCYfGBkjHBYVHzEgJycpLywsFx4xNTIqNSYrLCoBCQoKDgwOGg8PGjQlHiQsKTA1LTU1NTUsNSksKTUsKSosNCw1LDUsLCwyKi0pLCksLCwtLCwsLDQsKSwsKSwpKf/AABEIAH0AdAMBIgACEQEDEQH/xAAbAAABBQEBAAAAAAAAAAAAAAAAAwQFBgcCAf/EADsQAAEDAgQCBwUFCAMAAAAAAAEAAgMEEQUSITEGQQcTIlFhcYEykbHB0RRCYqHwFSMzUnKSsuFzwvH/xAAZAQACAwEAAAAAAAAAAAAAAAAAAgMEBQH/xAApEQACAgEEAAUEAwEAAAAAAAAAAQIDBBESITETQVFhgSIjMjNSkdEU/9oADAMBAAIRAxEAPwDcUIQgAQhNa2uEY73HYLqWvCONqK1YtPUNYLuNlFz4w4+wLeJ3TOSQvN3G5/WyAxTxrS7KU75S/HhHrql53c732+C569wPtO955IlboP6m/wCQRKwh7QRuHf8AVScEHPqOIsTkbucw8fqpGlxNr9Nj3H5FRBYuCxK4RZLG2cfcsyFEUGJW7L9uR+qlwVXlFxfJdhNTWqBCEJRwQhCABCF4TZACNXVBjb8+Q8VAueXG53KUrKnO+/IbfVcsarMI7UZ9tm96Lo6axI11e2ENLmkgm2lr7XvqnkcaiOJ/ZjH4j8Ey5egrW2OpJR1kUzWiNwuHsNnaOsDc77+ie1RjaQ+RwblBALiANbX8zoqIyJMa9xLzcknYXJPLbXkm8P3EV3sXB3EEL5Wxxhzrmxds0eV9SnrmKk4Mcs8V+b2695JWh/ZPFR2TjXpqSVxlbqyMe1SGF1v3Heh+SRnpSNeSaOQnGxcB9VUtSzITXD6rO3xG6dKu1pwaCaa1QIQhcOgo/F6nK2w3d8OakFXMQnzSHuGikrjrIgvntgJsCcwSNB7Q0PPuTZi5FQ1xOU3tuu5MtsO+SvjpOa1J4KA4njuWD+o/BOYsR6tpuLgclFVtc6YgkABultefeVVxdfFRayv1MYsi/wDFD1jD1rr9/LyCsgZblb4KCxEjrXDx+QWwZBxQCz2uHJwt791dKrGHsboATe1yqXGO0Laaj4qy4j7I8/kVm53cfk0cLqQ2lrHyOGZxOo05b9ymHhQLDqPMKecUuJ5jZXkKYfUZHjuOhVgCqj1YsPnzsB96sWx8xcafcRyhCFAWxGqkysJ8FVs3M+qn8ZktH5qmY1U2aGj72/kOX67k/iKquU2Z+XLlI4rsWL+y3Rvx/wBJ5gh7LvMfAqvNKnsBPZd5j4FYkbZW2bpCYr1sQ/q/Yd5fMJrRbW3N9k6q/Yd5fMJKijuz1K1MP9nwXct/bFmR20Ppb4XVcxKMCV9tNeXkFYztoT5b2+irteD1rr6a8vILXMkRZpqVYa89hvmPgoFrFOVZ/dt9Pgs/O6j8l/CfMvgYO2SVDixjNjqzu7vEfRKu2KiCVjWWSrkpRfIZr0aLd1gIuDcHZS2Ay7t9VUMEqTqw7bj5hWTCH2kHiFt12q6neivjy+4ixoQhRGqRuORksuOSp+LUheA5upHLw/0tAey4sVXcSwtzCXMFxzH0XWozg4S6ZVyKfE5XZRk6pK50fsnzHIqVnoGSXI7Luf8AsKOmweQbDMPDf3FZNmHbW9Y8r1Rm/VB+jH37aDmkOFjblsntBrGDuNdNuZ96rTmlu4I8xZKwVjm+ySP13JsbLdM9ZolnfKcdsi0ZgPDvHzCgcQ/iu8/knEGP8ntv4j6FM6qpaXuLdidOS2o51Dju3f6Qg1qdTYm3IG2N229bCyjX1BSbQXbAnyWXl5qt0jWiSu2Vb1iLS1pO2ibJ7DhEjtxlH4vpupGnwpjNXdojv2Hoq9eJdc9WtF7izlKb1kxDBqMjtnTSw+qsGFNJkFuW6a08TpTZg05u+isuH0AjbYLXjGNUPDgXMehp7pDtCEJS+C8c269QgCLrsCY/UaHvCiJsKlZt2h47+9Wtch4N7EG2/h5rqk10LKEZdopzpXDRzD+RCRcITu0erSPkrq6Bp3ASL8MYfuhM57vySZA8aDKaaSnP8v8AcR80Cjp/w/3H6q1/smIm1hfu0v7l7+xI+5Jtr/gv6F/5Y+pVmsgGzW+66VbUj7rT6Cys7cJjHIJUU7G20AubC/f3J1Pb+KSOrFgViOmlfs3L56qQpeHbm8hv8Pcp4NAXq45t9k0aoR6QlBTNYLAJVC8JSkh6heA3QgDEeM8XmbjmRs0jWdbTjKHuDbEx3Fgba3WtcVSFtFVOaSCIJiCNCCInkEHkViPSVG52MyNZo9zoQzW3aLWBuvLW2qe4lwjjLIZHyyyGNrHmQGpLgWBpLgW5tdL6c0AS/QxiUs01SJJZH2ibbM9zspLiLjMTYqW6NOFDTVUz/tsVRmaRlifmc7tA9ZIDsff7R1UB0Gfx6n/ib/mU26Hcwqqvqx2/s78v9WcW/OyANgr+I6aB2WWoijd/K97QdfAldVeJRGK4kYesa7JZze0cp9jXXY7LD+BmUMjqp2KOHWm1utc5ri7tdZa1iZL20/JOuivhps75p3tflpgDC65Az9olpGx0tcePigB10HVgZLVPkeA1sMRLnu0AzO3JWvYZjUFQCYJo5Q3QmNwdbztssD6M+D24hJJHJI9kbI2OcGWu8kkNvfTTU7c1L9FsJgxl8IcSGtmYfxBjha48wCgDZYMageXBk0TsgJdle05QNy6x0CoPSPgjMQNPLFXQRsAdbPJZp7VjJGWnUggg+W4WccNYDNW1c1PA8RiTOZSduqbK0m4Gru1k0+V1LdJ/D/2KGjp8/WZGTWcQB7Ugfa3mSgDb2VLIIGGWVuVrWgyPcAHENAzEnS5tdJ0XEVNMcsVRC93c17SfcCso6XKaW1FIWudTNhbe18ofoXZj90ltgCjhCTB5auB8bZqadjwWNkdnje7YND9dbnS+VAGvV+JxQNzzSMjb3vcGj80hS4rDVMJgljlA3Mbmute45FYrxRi8dRjT/tpeaaCRzMrcx7MYIsADcZnC5I11SeG4pBBjEMlB1jYJHxsLXB20hDHtOYkkXIIugDeYYSAhLIQBjHF/C9VJjXXMp5XRdbAc4bdtmmPMb+Fj7lqnE0Dn0dSxgLnOgla1o3LnROAA8SSFJ2QgDKOh7h2pp5qgzwSRB0bQ0vFrnMTYJt0X4RNRVFTPVRPgiEDrvkFm6PDvXQbLYEzxfCmVMEkMl8kjS02NiL8we8Gx9EAYLQxVk8stWKMVrZXuGd8TnNOV1rsAILeQ25W5FXHhXpFkMwoJqNlOXBzGtiaWZXZC4AxnYHw7wu28LVmH/uqbEXNiJcQ10DH5SSLkZnb630AF+SsPDHR+2Gc1k8z6mpds94DQ24y3a0E65dN9BoEAVjoX4dqaaWczwSRB0UYBeLXIc64C44M4cqY8blmkgkZEXVFnubZpzO7OvitbQgDIui3hupgxKaSaCSNjopgHObYEumicAD4gE+ic9M/D1RUyQGCGSUNZIHZBexJFgVqiEAULiWuxOnMJpYBNAIGNkjIDj1nPQEPGlhzCpjOF6zEK6KQ0LaJjSwyFrcjSGvzF1jYuedtB3LcEIAyPi/g6spsR+30UfWhzs5aBmLXOFntc3dzXam47z4KRwriPF6meIfYmwRB7TK5zSLsDhmsZOdr7AlaWhAAhCEAf/9k="/>
          <p:cNvSpPr>
            <a:spLocks noChangeAspect="1" noChangeArrowheads="1"/>
          </p:cNvSpPr>
          <p:nvPr/>
        </p:nvSpPr>
        <p:spPr bwMode="auto">
          <a:xfrm>
            <a:off x="917575" y="617537"/>
            <a:ext cx="304800" cy="304801"/>
          </a:xfrm>
          <a:prstGeom prst="rect">
            <a:avLst/>
          </a:prstGeom>
          <a:noFill/>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77" name="Picture 53" descr="http://highrisehq.com/images/index2/logo-highrise.png"/>
          <p:cNvPicPr>
            <a:picLocks noChangeAspect="1" noChangeArrowheads="1"/>
          </p:cNvPicPr>
          <p:nvPr/>
        </p:nvPicPr>
        <p:blipFill>
          <a:blip r:embed="rId8">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5200828" y="4572000"/>
            <a:ext cx="1066800" cy="1147176"/>
          </a:xfrm>
          <a:prstGeom prst="rect">
            <a:avLst/>
          </a:prstGeom>
          <a:noFill/>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pic>
      <p:sp>
        <p:nvSpPr>
          <p:cNvPr id="32" name="TextBox 31"/>
          <p:cNvSpPr txBox="1"/>
          <p:nvPr/>
        </p:nvSpPr>
        <p:spPr>
          <a:xfrm>
            <a:off x="1366204" y="1232565"/>
            <a:ext cx="3779368" cy="369332"/>
          </a:xfrm>
          <a:prstGeom prst="rect">
            <a:avLst/>
          </a:prstGeom>
          <a:noFill/>
        </p:spPr>
        <p:txBody>
          <a:bodyPr wrap="none" rtlCol="0">
            <a:spAutoFit/>
          </a:bodyPr>
          <a:lstStyle/>
          <a:p>
            <a:r>
              <a:rPr lang="en-US" dirty="0" smtClean="0"/>
              <a:t>They separate us from animals</a:t>
            </a:r>
            <a:endParaRPr lang="en-US" dirty="0"/>
          </a:p>
        </p:txBody>
      </p:sp>
      <p:pic>
        <p:nvPicPr>
          <p:cNvPr id="1083" name="Picture 59" descr="http://hosting.ber-art.nl/wp-content/uploads/google_apps_logo.jpg"/>
          <p:cNvPicPr>
            <a:picLocks noChangeAspect="1" noChangeArrowheads="1"/>
          </p:cNvPicPr>
          <p:nvPr/>
        </p:nvPicPr>
        <p:blipFill>
          <a:blip r:embed="rId9">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5791200" y="1708461"/>
            <a:ext cx="2209800" cy="1993278"/>
          </a:xfrm>
          <a:prstGeom prst="rect">
            <a:avLst/>
          </a:prstGeom>
          <a:noFill/>
          <a:ln w="12700">
            <a:solidFill>
              <a:schemeClr val="bg1">
                <a:lumMod val="75000"/>
                <a:lumOff val="25000"/>
              </a:schemeClr>
            </a:solid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515513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38"/>
                                        </p:tgtEl>
                                        <p:attrNameLst>
                                          <p:attrName>style.visibility</p:attrName>
                                        </p:attrNameLst>
                                      </p:cBhvr>
                                      <p:to>
                                        <p:strVal val="visible"/>
                                      </p:to>
                                    </p:set>
                                    <p:animEffect transition="in" filter="fade">
                                      <p:cBhvr>
                                        <p:cTn id="7" dur="500"/>
                                        <p:tgtEl>
                                          <p:spTgt spid="1038"/>
                                        </p:tgtEl>
                                      </p:cBhvr>
                                    </p:animEffect>
                                  </p:childTnLst>
                                </p:cTn>
                              </p:par>
                              <p:par>
                                <p:cTn id="8" presetID="10" presetClass="entr" presetSubtype="0" fill="hold" nodeType="withEffect">
                                  <p:stCondLst>
                                    <p:cond delay="0"/>
                                  </p:stCondLst>
                                  <p:childTnLst>
                                    <p:set>
                                      <p:cBhvr>
                                        <p:cTn id="9" dur="1" fill="hold">
                                          <p:stCondLst>
                                            <p:cond delay="0"/>
                                          </p:stCondLst>
                                        </p:cTn>
                                        <p:tgtEl>
                                          <p:spTgt spid="1042"/>
                                        </p:tgtEl>
                                        <p:attrNameLst>
                                          <p:attrName>style.visibility</p:attrName>
                                        </p:attrNameLst>
                                      </p:cBhvr>
                                      <p:to>
                                        <p:strVal val="visible"/>
                                      </p:to>
                                    </p:set>
                                    <p:animEffect transition="in" filter="fade">
                                      <p:cBhvr>
                                        <p:cTn id="10" dur="500"/>
                                        <p:tgtEl>
                                          <p:spTgt spid="104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83"/>
                                        </p:tgtEl>
                                        <p:attrNameLst>
                                          <p:attrName>style.visibility</p:attrName>
                                        </p:attrNameLst>
                                      </p:cBhvr>
                                      <p:to>
                                        <p:strVal val="visible"/>
                                      </p:to>
                                    </p:set>
                                    <p:animEffect transition="in" filter="fade">
                                      <p:cBhvr>
                                        <p:cTn id="15" dur="500"/>
                                        <p:tgtEl>
                                          <p:spTgt spid="108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054"/>
                                        </p:tgtEl>
                                        <p:attrNameLst>
                                          <p:attrName>style.visibility</p:attrName>
                                        </p:attrNameLst>
                                      </p:cBhvr>
                                      <p:to>
                                        <p:strVal val="visible"/>
                                      </p:to>
                                    </p:set>
                                    <p:animEffect transition="in" filter="fade">
                                      <p:cBhvr>
                                        <p:cTn id="20" dur="500"/>
                                        <p:tgtEl>
                                          <p:spTgt spid="1054"/>
                                        </p:tgtEl>
                                      </p:cBhvr>
                                    </p:animEffect>
                                  </p:childTnLst>
                                </p:cTn>
                              </p:par>
                              <p:par>
                                <p:cTn id="21" presetID="10" presetClass="entr" presetSubtype="0" fill="hold" nodeType="withEffect">
                                  <p:stCondLst>
                                    <p:cond delay="0"/>
                                  </p:stCondLst>
                                  <p:childTnLst>
                                    <p:set>
                                      <p:cBhvr>
                                        <p:cTn id="22" dur="1" fill="hold">
                                          <p:stCondLst>
                                            <p:cond delay="0"/>
                                          </p:stCondLst>
                                        </p:cTn>
                                        <p:tgtEl>
                                          <p:spTgt spid="1066"/>
                                        </p:tgtEl>
                                        <p:attrNameLst>
                                          <p:attrName>style.visibility</p:attrName>
                                        </p:attrNameLst>
                                      </p:cBhvr>
                                      <p:to>
                                        <p:strVal val="visible"/>
                                      </p:to>
                                    </p:set>
                                    <p:animEffect transition="in" filter="fade">
                                      <p:cBhvr>
                                        <p:cTn id="23" dur="500"/>
                                        <p:tgtEl>
                                          <p:spTgt spid="1066"/>
                                        </p:tgtEl>
                                      </p:cBhvr>
                                    </p:animEffect>
                                  </p:childTnLst>
                                </p:cTn>
                              </p:par>
                              <p:par>
                                <p:cTn id="24" presetID="10" presetClass="entr" presetSubtype="0" fill="hold" nodeType="withEffect">
                                  <p:stCondLst>
                                    <p:cond delay="0"/>
                                  </p:stCondLst>
                                  <p:childTnLst>
                                    <p:set>
                                      <p:cBhvr>
                                        <p:cTn id="25" dur="1" fill="hold">
                                          <p:stCondLst>
                                            <p:cond delay="0"/>
                                          </p:stCondLst>
                                        </p:cTn>
                                        <p:tgtEl>
                                          <p:spTgt spid="1070"/>
                                        </p:tgtEl>
                                        <p:attrNameLst>
                                          <p:attrName>style.visibility</p:attrName>
                                        </p:attrNameLst>
                                      </p:cBhvr>
                                      <p:to>
                                        <p:strVal val="visible"/>
                                      </p:to>
                                    </p:set>
                                    <p:animEffect transition="in" filter="fade">
                                      <p:cBhvr>
                                        <p:cTn id="26" dur="500"/>
                                        <p:tgtEl>
                                          <p:spTgt spid="1070"/>
                                        </p:tgtEl>
                                      </p:cBhvr>
                                    </p:animEffect>
                                  </p:childTnLst>
                                </p:cTn>
                              </p:par>
                              <p:par>
                                <p:cTn id="27" presetID="10" presetClass="entr" presetSubtype="0" fill="hold" nodeType="withEffect">
                                  <p:stCondLst>
                                    <p:cond delay="0"/>
                                  </p:stCondLst>
                                  <p:childTnLst>
                                    <p:set>
                                      <p:cBhvr>
                                        <p:cTn id="28" dur="1" fill="hold">
                                          <p:stCondLst>
                                            <p:cond delay="0"/>
                                          </p:stCondLst>
                                        </p:cTn>
                                        <p:tgtEl>
                                          <p:spTgt spid="1077"/>
                                        </p:tgtEl>
                                        <p:attrNameLst>
                                          <p:attrName>style.visibility</p:attrName>
                                        </p:attrNameLst>
                                      </p:cBhvr>
                                      <p:to>
                                        <p:strVal val="visible"/>
                                      </p:to>
                                    </p:set>
                                    <p:animEffect transition="in" filter="fade">
                                      <p:cBhvr>
                                        <p:cTn id="29" dur="500"/>
                                        <p:tgtEl>
                                          <p:spTgt spid="10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logo2.png"/>
          <p:cNvPicPr>
            <a:picLocks noChangeAspect="1"/>
          </p:cNvPicPr>
          <p:nvPr/>
        </p:nvPicPr>
        <p:blipFill>
          <a:blip r:embed="rId2"/>
          <a:stretch>
            <a:fillRect/>
          </a:stretch>
        </p:blipFill>
        <p:spPr>
          <a:xfrm>
            <a:off x="1866023" y="556463"/>
            <a:ext cx="5435600" cy="1905000"/>
          </a:xfrm>
          <a:prstGeom prst="rect">
            <a:avLst/>
          </a:prstGeom>
        </p:spPr>
      </p:pic>
      <p:cxnSp>
        <p:nvCxnSpPr>
          <p:cNvPr id="6" name="Straight Connector 5"/>
          <p:cNvCxnSpPr/>
          <p:nvPr/>
        </p:nvCxnSpPr>
        <p:spPr>
          <a:xfrm>
            <a:off x="1143000" y="2743200"/>
            <a:ext cx="7099300" cy="1588"/>
          </a:xfrm>
          <a:prstGeom prst="line">
            <a:avLst/>
          </a:prstGeom>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2167596" y="2921000"/>
            <a:ext cx="4910744" cy="523220"/>
          </a:xfrm>
          <a:prstGeom prst="rect">
            <a:avLst/>
          </a:prstGeom>
          <a:noFill/>
        </p:spPr>
        <p:txBody>
          <a:bodyPr wrap="square" lIns="91440" tIns="45720" rIns="91440" bIns="45720" rtlCol="0">
            <a:spAutoFit/>
          </a:bodyPr>
          <a:lstStyle/>
          <a:p>
            <a:pPr algn="ctr"/>
            <a:r>
              <a:rPr lang="en-US" sz="2800" dirty="0" err="1">
                <a:latin typeface="Myriad Pro Semibold"/>
                <a:cs typeface="Myriad Pro Semibold"/>
              </a:rPr>
              <a:t>LaunchUp</a:t>
            </a:r>
            <a:r>
              <a:rPr lang="en-US" sz="2800" dirty="0">
                <a:latin typeface="Myriad Pro Semibold"/>
                <a:cs typeface="Myriad Pro Semibold"/>
              </a:rPr>
              <a:t> #</a:t>
            </a:r>
            <a:r>
              <a:rPr lang="en-US" sz="2800" dirty="0" smtClean="0">
                <a:latin typeface="Myriad Pro Semibold"/>
                <a:cs typeface="Myriad Pro Semibold"/>
              </a:rPr>
              <a:t>13 Supporters</a:t>
            </a:r>
            <a:endParaRPr lang="en-US" sz="2800" dirty="0">
              <a:latin typeface="Myriad Pro Semibold"/>
              <a:cs typeface="Myriad Pro Semibold"/>
            </a:endParaRPr>
          </a:p>
        </p:txBody>
      </p:sp>
      <p:pic>
        <p:nvPicPr>
          <p:cNvPr id="8" name="Picture 7" descr="Doba-Small.gif"/>
          <p:cNvPicPr>
            <a:picLocks noChangeAspect="1"/>
          </p:cNvPicPr>
          <p:nvPr/>
        </p:nvPicPr>
        <p:blipFill>
          <a:blip r:embed="rId3"/>
          <a:stretch>
            <a:fillRect/>
          </a:stretch>
        </p:blipFill>
        <p:spPr>
          <a:xfrm>
            <a:off x="857267" y="4126494"/>
            <a:ext cx="2387600" cy="571500"/>
          </a:xfrm>
          <a:prstGeom prst="rect">
            <a:avLst/>
          </a:prstGeom>
        </p:spPr>
      </p:pic>
      <p:pic>
        <p:nvPicPr>
          <p:cNvPr id="12" name="Picture 11" descr="gm_logo.pdf"/>
          <p:cNvPicPr>
            <a:picLocks noChangeAspect="1"/>
          </p:cNvPicPr>
          <p:nvPr/>
        </p:nvPicPr>
        <mc:AlternateContent>
          <mc:Choice xmlns:ma="http://schemas.microsoft.com/office/mac/drawingml/2008/main" Requires="ma">
            <p:blipFill>
              <a:blip r:embed="rId4"/>
              <a:stretch>
                <a:fillRect/>
              </a:stretch>
            </p:blipFill>
          </mc:Choice>
          <mc:Fallback>
            <p:blipFill>
              <a:blip r:embed="rId5"/>
              <a:stretch>
                <a:fillRect/>
              </a:stretch>
            </p:blipFill>
          </mc:Fallback>
        </mc:AlternateContent>
        <p:spPr>
          <a:xfrm>
            <a:off x="4622973" y="5910111"/>
            <a:ext cx="1531617" cy="1148713"/>
          </a:xfrm>
          <a:prstGeom prst="rect">
            <a:avLst/>
          </a:prstGeom>
        </p:spPr>
      </p:pic>
      <p:cxnSp>
        <p:nvCxnSpPr>
          <p:cNvPr id="13" name="Straight Connector 12"/>
          <p:cNvCxnSpPr/>
          <p:nvPr/>
        </p:nvCxnSpPr>
        <p:spPr>
          <a:xfrm>
            <a:off x="2438400" y="5432424"/>
            <a:ext cx="4572000" cy="1588"/>
          </a:xfrm>
          <a:prstGeom prst="line">
            <a:avLst/>
          </a:prstGeom>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1769792" y="5665624"/>
            <a:ext cx="5706352" cy="369332"/>
          </a:xfrm>
          <a:prstGeom prst="rect">
            <a:avLst/>
          </a:prstGeom>
          <a:noFill/>
        </p:spPr>
        <p:txBody>
          <a:bodyPr wrap="square" lIns="91440" tIns="45720" rIns="91440" bIns="45720" rtlCol="0">
            <a:spAutoFit/>
          </a:bodyPr>
          <a:lstStyle/>
          <a:p>
            <a:pPr algn="ctr"/>
            <a:r>
              <a:rPr lang="en-US" dirty="0">
                <a:latin typeface="Myriad Pro"/>
                <a:cs typeface="Myriad Pro"/>
              </a:rPr>
              <a:t>Special thanks to </a:t>
            </a:r>
            <a:r>
              <a:rPr lang="en-US" dirty="0" err="1">
                <a:latin typeface="Myriad Pro"/>
                <a:cs typeface="Myriad Pro"/>
              </a:rPr>
              <a:t>LaunchUp</a:t>
            </a:r>
            <a:r>
              <a:rPr lang="en-US" dirty="0">
                <a:latin typeface="Myriad Pro"/>
                <a:cs typeface="Myriad Pro"/>
              </a:rPr>
              <a:t> </a:t>
            </a:r>
            <a:r>
              <a:rPr lang="en-US" dirty="0" smtClean="0">
                <a:latin typeface="Myriad Pro"/>
                <a:cs typeface="Myriad Pro"/>
              </a:rPr>
              <a:t>Service </a:t>
            </a:r>
            <a:r>
              <a:rPr lang="en-US" dirty="0">
                <a:latin typeface="Myriad Pro"/>
                <a:cs typeface="Myriad Pro"/>
              </a:rPr>
              <a:t>Providers:</a:t>
            </a:r>
          </a:p>
        </p:txBody>
      </p:sp>
      <p:pic>
        <p:nvPicPr>
          <p:cNvPr id="18" name="Picture 17" descr="mustache-logo.png"/>
          <p:cNvPicPr>
            <a:picLocks noChangeAspect="1"/>
          </p:cNvPicPr>
          <p:nvPr/>
        </p:nvPicPr>
        <p:blipFill>
          <a:blip r:embed="rId6"/>
          <a:stretch>
            <a:fillRect/>
          </a:stretch>
        </p:blipFill>
        <p:spPr>
          <a:xfrm>
            <a:off x="3244867" y="6139126"/>
            <a:ext cx="1616075" cy="655379"/>
          </a:xfrm>
          <a:prstGeom prst="rect">
            <a:avLst/>
          </a:prstGeom>
        </p:spPr>
      </p:pic>
      <p:pic>
        <p:nvPicPr>
          <p:cNvPr id="11" name="Picture 10"/>
          <p:cNvPicPr>
            <a:picLocks noChangeAspect="1"/>
          </p:cNvPicPr>
          <p:nvPr/>
        </p:nvPicPr>
        <p:blipFill>
          <a:blip r:embed="rId7"/>
          <a:stretch>
            <a:fillRect/>
          </a:stretch>
        </p:blipFill>
        <p:spPr>
          <a:xfrm>
            <a:off x="3568153" y="3490086"/>
            <a:ext cx="2109640" cy="1272816"/>
          </a:xfrm>
          <a:prstGeom prst="rect">
            <a:avLst/>
          </a:prstGeom>
        </p:spPr>
      </p:pic>
      <p:pic>
        <p:nvPicPr>
          <p:cNvPr id="14" name="Picture 13"/>
          <p:cNvPicPr>
            <a:picLocks noChangeAspect="1"/>
          </p:cNvPicPr>
          <p:nvPr/>
        </p:nvPicPr>
        <p:blipFill>
          <a:blip r:embed="rId8"/>
          <a:stretch>
            <a:fillRect/>
          </a:stretch>
        </p:blipFill>
        <p:spPr>
          <a:xfrm>
            <a:off x="6204652" y="3951143"/>
            <a:ext cx="2193942" cy="811759"/>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685800" y="2130425"/>
            <a:ext cx="7772400" cy="1069975"/>
          </a:xfrm>
        </p:spPr>
        <p:txBody>
          <a:bodyPr/>
          <a:lstStyle/>
          <a:p>
            <a:r>
              <a:rPr lang="en-US" sz="4000"/>
              <a:t>        </a:t>
            </a:r>
            <a:r>
              <a:rPr lang="en-US" sz="3200"/>
              <a:t>the BBQ Dude</a:t>
            </a:r>
            <a:r>
              <a:rPr lang="en-US" sz="4000"/>
              <a:t/>
            </a:r>
            <a:br>
              <a:rPr lang="en-US" sz="4000"/>
            </a:br>
            <a:r>
              <a:rPr lang="en-US" sz="4000"/>
              <a:t>        </a:t>
            </a:r>
            <a:r>
              <a:rPr lang="en-US" sz="3200"/>
              <a:t>Mobile Food Truck</a:t>
            </a:r>
            <a:r>
              <a:rPr lang="en-US" sz="4000"/>
              <a:t> </a:t>
            </a:r>
            <a:br>
              <a:rPr lang="en-US" sz="4000"/>
            </a:br>
            <a:endParaRPr lang="en-US" sz="4000"/>
          </a:p>
        </p:txBody>
      </p:sp>
      <p:sp>
        <p:nvSpPr>
          <p:cNvPr id="2051" name="Rectangle 3"/>
          <p:cNvSpPr>
            <a:spLocks noGrp="1" noChangeArrowheads="1"/>
          </p:cNvSpPr>
          <p:nvPr>
            <p:ph type="subTitle" idx="1"/>
          </p:nvPr>
        </p:nvSpPr>
        <p:spPr>
          <a:xfrm>
            <a:off x="1371600" y="3505200"/>
            <a:ext cx="6400800" cy="2133600"/>
          </a:xfrm>
        </p:spPr>
        <p:txBody>
          <a:bodyPr/>
          <a:lstStyle/>
          <a:p>
            <a:pPr algn="l"/>
            <a:r>
              <a:rPr lang="en-US"/>
              <a:t>		The BBQ Dude</a:t>
            </a:r>
          </a:p>
          <a:p>
            <a:pPr algn="l"/>
            <a:r>
              <a:rPr lang="en-US"/>
              <a:t>		@theBBQDude</a:t>
            </a:r>
          </a:p>
          <a:p>
            <a:endParaRPr lang="en-US"/>
          </a:p>
          <a:p>
            <a:endParaRPr lang="en-US"/>
          </a:p>
          <a:p>
            <a:endParaRPr lang="en-US"/>
          </a:p>
        </p:txBody>
      </p:sp>
      <p:pic>
        <p:nvPicPr>
          <p:cNvPr id="2052" name="Picture 4" descr="Cartoon Pig"/>
          <p:cNvPicPr>
            <a:picLocks noChangeAspect="1" noChangeArrowheads="1"/>
          </p:cNvPicPr>
          <p:nvPr/>
        </p:nvPicPr>
        <p:blipFill>
          <a:blip r:embed="rId2"/>
          <a:srcRect/>
          <a:stretch>
            <a:fillRect/>
          </a:stretch>
        </p:blipFill>
        <p:spPr bwMode="auto">
          <a:xfrm>
            <a:off x="2057400" y="2133600"/>
            <a:ext cx="1143000" cy="1066800"/>
          </a:xfrm>
          <a:prstGeom prst="rect">
            <a:avLst/>
          </a:prstGeom>
          <a:noFill/>
        </p:spPr>
      </p:pic>
      <p:pic>
        <p:nvPicPr>
          <p:cNvPr id="2053" name="Picture 5" descr="facebook"/>
          <p:cNvPicPr>
            <a:picLocks noChangeAspect="1" noChangeArrowheads="1"/>
          </p:cNvPicPr>
          <p:nvPr/>
        </p:nvPicPr>
        <p:blipFill>
          <a:blip r:embed="rId3"/>
          <a:srcRect/>
          <a:stretch>
            <a:fillRect/>
          </a:stretch>
        </p:blipFill>
        <p:spPr bwMode="auto">
          <a:xfrm>
            <a:off x="2743200" y="3581400"/>
            <a:ext cx="381000" cy="381000"/>
          </a:xfrm>
          <a:prstGeom prst="rect">
            <a:avLst/>
          </a:prstGeom>
          <a:noFill/>
        </p:spPr>
      </p:pic>
      <p:pic>
        <p:nvPicPr>
          <p:cNvPr id="2054" name="Picture 6" descr="twitter"/>
          <p:cNvPicPr>
            <a:picLocks noChangeAspect="1" noChangeArrowheads="1"/>
          </p:cNvPicPr>
          <p:nvPr/>
        </p:nvPicPr>
        <p:blipFill>
          <a:blip r:embed="rId4"/>
          <a:srcRect/>
          <a:stretch>
            <a:fillRect/>
          </a:stretch>
        </p:blipFill>
        <p:spPr bwMode="auto">
          <a:xfrm>
            <a:off x="2743200" y="4114800"/>
            <a:ext cx="457200" cy="508000"/>
          </a:xfrm>
          <a:prstGeom prst="rect">
            <a:avLst/>
          </a:prstGeom>
          <a:noFill/>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r>
              <a:rPr lang="en-US"/>
              <a:t>Mobile food truck operation</a:t>
            </a:r>
          </a:p>
        </p:txBody>
      </p:sp>
      <p:sp>
        <p:nvSpPr>
          <p:cNvPr id="3075" name="Rectangle 3"/>
          <p:cNvSpPr>
            <a:spLocks noGrp="1" noChangeArrowheads="1"/>
          </p:cNvSpPr>
          <p:nvPr>
            <p:ph type="body" idx="1"/>
          </p:nvPr>
        </p:nvSpPr>
        <p:spPr/>
        <p:txBody>
          <a:bodyPr/>
          <a:lstStyle/>
          <a:p>
            <a:pPr marL="609600" indent="-609600">
              <a:buFontTx/>
              <a:buAutoNum type="arabicPeriod"/>
            </a:pPr>
            <a:r>
              <a:rPr lang="en-US"/>
              <a:t>Incredible BBQ made to order</a:t>
            </a:r>
          </a:p>
          <a:p>
            <a:pPr marL="609600" indent="-609600">
              <a:buFontTx/>
              <a:buAutoNum type="arabicPeriod" startAt="2"/>
            </a:pPr>
            <a:r>
              <a:rPr lang="en-US"/>
              <a:t>Made fresh daily</a:t>
            </a:r>
          </a:p>
          <a:p>
            <a:pPr marL="609600" indent="-609600">
              <a:buFontTx/>
              <a:buAutoNum type="arabicPeriod" startAt="3"/>
            </a:pPr>
            <a:r>
              <a:rPr lang="en-US"/>
              <a:t>Less Expensive than brick and mortar</a:t>
            </a:r>
          </a:p>
          <a:p>
            <a:pPr marL="609600" indent="-609600">
              <a:buFontTx/>
              <a:buNone/>
            </a:pPr>
            <a:r>
              <a:rPr lang="en-US"/>
              <a:t>	   restaurants</a:t>
            </a:r>
          </a:p>
          <a:p>
            <a:pPr marL="609600" indent="-609600">
              <a:buFontTx/>
              <a:buAutoNum type="arabicPeriod" startAt="4"/>
            </a:pPr>
            <a:r>
              <a:rPr lang="en-US"/>
              <a:t>Ability to advertise for less through channels of Social Media</a:t>
            </a:r>
          </a:p>
          <a:p>
            <a:pPr marL="609600" indent="-609600">
              <a:buFontTx/>
              <a:buAutoNum type="arabicPeriod" startAt="4"/>
            </a:pPr>
            <a:r>
              <a:rPr lang="en-US"/>
              <a:t> Different locations daily</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r>
              <a:rPr lang="en-US"/>
              <a:t>ADVERTISING AND PROMOS</a:t>
            </a:r>
          </a:p>
        </p:txBody>
      </p:sp>
      <p:sp>
        <p:nvSpPr>
          <p:cNvPr id="4099" name="Rectangle 3"/>
          <p:cNvSpPr>
            <a:spLocks noGrp="1" noChangeArrowheads="1"/>
          </p:cNvSpPr>
          <p:nvPr>
            <p:ph type="body" sz="half" idx="1"/>
          </p:nvPr>
        </p:nvSpPr>
        <p:spPr>
          <a:xfrm>
            <a:off x="457200" y="1600200"/>
            <a:ext cx="7391400" cy="4525963"/>
          </a:xfrm>
        </p:spPr>
        <p:txBody>
          <a:bodyPr/>
          <a:lstStyle/>
          <a:p>
            <a:pPr marL="533400" indent="-533400">
              <a:buFontTx/>
              <a:buAutoNum type="arabicPeriod"/>
            </a:pPr>
            <a:r>
              <a:rPr lang="en-US" sz="2800"/>
              <a:t>Social Media </a:t>
            </a:r>
          </a:p>
          <a:p>
            <a:pPr marL="533400" indent="-533400">
              <a:buFontTx/>
              <a:buAutoNum type="arabicPeriod"/>
            </a:pPr>
            <a:r>
              <a:rPr lang="en-US" sz="2800"/>
              <a:t>Promos with 1280 the Zone</a:t>
            </a:r>
          </a:p>
          <a:p>
            <a:pPr marL="533400" indent="-533400">
              <a:buFontTx/>
              <a:buAutoNum type="arabicPeriod"/>
            </a:pPr>
            <a:r>
              <a:rPr lang="en-US" sz="2800"/>
              <a:t>Big Budah</a:t>
            </a:r>
          </a:p>
          <a:p>
            <a:pPr marL="533400" indent="-533400">
              <a:buFontTx/>
              <a:buAutoNum type="arabicPeriod"/>
            </a:pPr>
            <a:r>
              <a:rPr lang="en-US" sz="2800"/>
              <a:t>Recipe contests</a:t>
            </a:r>
          </a:p>
          <a:p>
            <a:pPr marL="533400" indent="-533400">
              <a:buFontTx/>
              <a:buAutoNum type="arabicPeriod"/>
            </a:pPr>
            <a:r>
              <a:rPr lang="en-US" sz="2800"/>
              <a:t>Flash Mobs</a:t>
            </a:r>
          </a:p>
          <a:p>
            <a:pPr marL="533400" indent="-533400">
              <a:buFontTx/>
              <a:buAutoNum type="arabicPeriod"/>
            </a:pPr>
            <a:r>
              <a:rPr lang="en-US" sz="2800"/>
              <a:t>Free Birthday promos</a:t>
            </a:r>
          </a:p>
          <a:p>
            <a:pPr marL="533400" indent="-533400">
              <a:buFontTx/>
              <a:buAutoNum type="arabicPeriod"/>
            </a:pPr>
            <a:r>
              <a:rPr lang="en-US" sz="2800"/>
              <a:t>Anything different from “Normal”</a:t>
            </a:r>
          </a:p>
          <a:p>
            <a:pPr marL="533400" indent="-533400">
              <a:buFontTx/>
              <a:buNone/>
            </a:pPr>
            <a:r>
              <a:rPr lang="en-US" sz="2800"/>
              <a:t> </a:t>
            </a:r>
          </a:p>
        </p:txBody>
      </p:sp>
      <p:pic>
        <p:nvPicPr>
          <p:cNvPr id="4100" name="Picture 4" descr="twitter"/>
          <p:cNvPicPr>
            <a:picLocks noGrp="1" noChangeAspect="1" noChangeArrowheads="1"/>
          </p:cNvPicPr>
          <p:nvPr>
            <p:ph sz="quarter" idx="2"/>
          </p:nvPr>
        </p:nvPicPr>
        <p:blipFill>
          <a:blip r:embed="rId2"/>
          <a:srcRect/>
          <a:stretch>
            <a:fillRect/>
          </a:stretch>
        </p:blipFill>
        <p:spPr>
          <a:xfrm>
            <a:off x="3429000" y="1447800"/>
            <a:ext cx="914400" cy="762000"/>
          </a:xfrm>
          <a:noFill/>
          <a:ln/>
        </p:spPr>
      </p:pic>
      <p:pic>
        <p:nvPicPr>
          <p:cNvPr id="4102" name="Picture 6" descr="facebook"/>
          <p:cNvPicPr>
            <a:picLocks noGrp="1" noChangeAspect="1" noChangeArrowheads="1"/>
          </p:cNvPicPr>
          <p:nvPr>
            <p:ph sz="quarter" idx="3"/>
          </p:nvPr>
        </p:nvPicPr>
        <p:blipFill>
          <a:blip r:embed="rId3"/>
          <a:srcRect/>
          <a:stretch>
            <a:fillRect/>
          </a:stretch>
        </p:blipFill>
        <p:spPr>
          <a:xfrm>
            <a:off x="4572000" y="1447800"/>
            <a:ext cx="750888" cy="762000"/>
          </a:xfrm>
          <a:noFill/>
          <a:ln/>
        </p:spPr>
      </p:pic>
      <p:pic>
        <p:nvPicPr>
          <p:cNvPr id="4104" name="Picture 8" descr="foursquare logo"/>
          <p:cNvPicPr>
            <a:picLocks noChangeAspect="1" noChangeArrowheads="1"/>
          </p:cNvPicPr>
          <p:nvPr/>
        </p:nvPicPr>
        <p:blipFill>
          <a:blip r:embed="rId4"/>
          <a:srcRect/>
          <a:stretch>
            <a:fillRect/>
          </a:stretch>
        </p:blipFill>
        <p:spPr bwMode="auto">
          <a:xfrm>
            <a:off x="5486400" y="1447800"/>
            <a:ext cx="1524000" cy="762000"/>
          </a:xfrm>
          <a:prstGeom prst="rect">
            <a:avLst/>
          </a:prstGeom>
          <a:noFill/>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r>
              <a:rPr lang="en-US"/>
              <a:t>National Trends</a:t>
            </a:r>
          </a:p>
        </p:txBody>
      </p:sp>
      <p:sp>
        <p:nvSpPr>
          <p:cNvPr id="9219" name="Rectangle 3"/>
          <p:cNvSpPr>
            <a:spLocks noGrp="1" noChangeArrowheads="1"/>
          </p:cNvSpPr>
          <p:nvPr>
            <p:ph type="body" idx="1"/>
          </p:nvPr>
        </p:nvSpPr>
        <p:spPr/>
        <p:txBody>
          <a:bodyPr/>
          <a:lstStyle/>
          <a:p>
            <a:r>
              <a:rPr lang="en-US"/>
              <a:t>Food Trucks have grown in popularity </a:t>
            </a:r>
          </a:p>
          <a:p>
            <a:r>
              <a:rPr lang="en-US"/>
              <a:t>Food Network created reality show </a:t>
            </a:r>
          </a:p>
          <a:p>
            <a:r>
              <a:rPr lang="en-US"/>
              <a:t>Twitter account created just to follow and 	locate where trucks are serving food</a:t>
            </a:r>
          </a:p>
          <a:p>
            <a:r>
              <a:rPr lang="en-US"/>
              <a:t>Mobile apps for Truck locations</a:t>
            </a:r>
          </a:p>
          <a:p>
            <a:pPr>
              <a:buFontTx/>
              <a:buNone/>
            </a:pPr>
            <a:endParaRPr lang="en-US"/>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logo2.png"/>
          <p:cNvPicPr>
            <a:picLocks noChangeAspect="1"/>
          </p:cNvPicPr>
          <p:nvPr/>
        </p:nvPicPr>
        <p:blipFill>
          <a:blip r:embed="rId2"/>
          <a:stretch>
            <a:fillRect/>
          </a:stretch>
        </p:blipFill>
        <p:spPr>
          <a:xfrm>
            <a:off x="418224" y="378663"/>
            <a:ext cx="2451977" cy="859338"/>
          </a:xfrm>
          <a:prstGeom prst="rect">
            <a:avLst/>
          </a:prstGeom>
        </p:spPr>
      </p:pic>
      <p:cxnSp>
        <p:nvCxnSpPr>
          <p:cNvPr id="6" name="Straight Connector 5"/>
          <p:cNvCxnSpPr/>
          <p:nvPr/>
        </p:nvCxnSpPr>
        <p:spPr>
          <a:xfrm>
            <a:off x="1041400" y="1466601"/>
            <a:ext cx="7099300" cy="1588"/>
          </a:xfrm>
          <a:prstGeom prst="line">
            <a:avLst/>
          </a:prstGeom>
        </p:spPr>
        <p:style>
          <a:lnRef idx="2">
            <a:schemeClr val="accent1"/>
          </a:lnRef>
          <a:fillRef idx="0">
            <a:schemeClr val="accent1"/>
          </a:fillRef>
          <a:effectRef idx="1">
            <a:schemeClr val="accent1"/>
          </a:effectRef>
          <a:fontRef idx="minor">
            <a:schemeClr val="tx1"/>
          </a:fontRef>
        </p:style>
      </p:cxnSp>
      <p:pic>
        <p:nvPicPr>
          <p:cNvPr id="10" name="Picture 9"/>
          <p:cNvPicPr>
            <a:picLocks noChangeAspect="1"/>
          </p:cNvPicPr>
          <p:nvPr/>
        </p:nvPicPr>
        <p:blipFill>
          <a:blip r:embed="rId3"/>
          <a:stretch>
            <a:fillRect/>
          </a:stretch>
        </p:blipFill>
        <p:spPr>
          <a:xfrm>
            <a:off x="418223" y="1711327"/>
            <a:ext cx="1905000" cy="1149350"/>
          </a:xfrm>
          <a:prstGeom prst="rect">
            <a:avLst/>
          </a:prstGeom>
        </p:spPr>
      </p:pic>
      <p:sp>
        <p:nvSpPr>
          <p:cNvPr id="11" name="Rectangle 10"/>
          <p:cNvSpPr/>
          <p:nvPr/>
        </p:nvSpPr>
        <p:spPr>
          <a:xfrm>
            <a:off x="1244600" y="5168902"/>
            <a:ext cx="6896100" cy="1477328"/>
          </a:xfrm>
          <a:prstGeom prst="rect">
            <a:avLst/>
          </a:prstGeom>
        </p:spPr>
        <p:txBody>
          <a:bodyPr wrap="square" lIns="91440" tIns="45720" rIns="91440" bIns="45720">
            <a:spAutoFit/>
          </a:bodyPr>
          <a:lstStyle/>
          <a:p>
            <a:pPr algn="ctr"/>
            <a:endParaRPr lang="en-US" dirty="0" smtClean="0"/>
          </a:p>
          <a:p>
            <a:pPr algn="ctr"/>
            <a:endParaRPr lang="en-US" dirty="0" smtClean="0"/>
          </a:p>
          <a:p>
            <a:pPr algn="ctr"/>
            <a:endParaRPr lang="en-US" dirty="0" smtClean="0"/>
          </a:p>
          <a:p>
            <a:pPr algn="ctr"/>
            <a:endParaRPr lang="en-US" dirty="0" smtClean="0"/>
          </a:p>
          <a:p>
            <a:pPr algn="ctr"/>
            <a:r>
              <a:rPr lang="en-US" dirty="0" smtClean="0"/>
              <a:t>http://</a:t>
            </a:r>
            <a:r>
              <a:rPr lang="en-US" dirty="0" err="1" smtClean="0"/>
              <a:t>www.launchup.org</a:t>
            </a:r>
            <a:r>
              <a:rPr lang="en-US" dirty="0" smtClean="0"/>
              <a:t>/friends</a:t>
            </a:r>
            <a:endParaRPr lang="en-US" dirty="0"/>
          </a:p>
        </p:txBody>
      </p:sp>
      <p:pic>
        <p:nvPicPr>
          <p:cNvPr id="12" name="Picture 11"/>
          <p:cNvPicPr>
            <a:picLocks noChangeAspect="1"/>
          </p:cNvPicPr>
          <p:nvPr/>
        </p:nvPicPr>
        <p:blipFill>
          <a:blip r:embed="rId4"/>
          <a:stretch>
            <a:fillRect/>
          </a:stretch>
        </p:blipFill>
        <p:spPr>
          <a:xfrm>
            <a:off x="2870202" y="1513848"/>
            <a:ext cx="2451977" cy="1471186"/>
          </a:xfrm>
          <a:prstGeom prst="rect">
            <a:avLst/>
          </a:prstGeom>
        </p:spPr>
      </p:pic>
      <p:pic>
        <p:nvPicPr>
          <p:cNvPr id="13" name="Picture 12"/>
          <p:cNvPicPr>
            <a:picLocks noChangeAspect="1"/>
          </p:cNvPicPr>
          <p:nvPr/>
        </p:nvPicPr>
        <p:blipFill>
          <a:blip r:embed="rId5"/>
          <a:stretch>
            <a:fillRect/>
          </a:stretch>
        </p:blipFill>
        <p:spPr>
          <a:xfrm>
            <a:off x="1370330" y="4844034"/>
            <a:ext cx="2362200" cy="1149604"/>
          </a:xfrm>
          <a:prstGeom prst="rect">
            <a:avLst/>
          </a:prstGeom>
        </p:spPr>
      </p:pic>
      <p:pic>
        <p:nvPicPr>
          <p:cNvPr id="14" name="Picture 13"/>
          <p:cNvPicPr>
            <a:picLocks noChangeAspect="1"/>
          </p:cNvPicPr>
          <p:nvPr/>
        </p:nvPicPr>
        <p:blipFill>
          <a:blip r:embed="rId6"/>
          <a:stretch>
            <a:fillRect/>
          </a:stretch>
        </p:blipFill>
        <p:spPr>
          <a:xfrm>
            <a:off x="5859907" y="1717675"/>
            <a:ext cx="3017520" cy="1267358"/>
          </a:xfrm>
          <a:prstGeom prst="rect">
            <a:avLst/>
          </a:prstGeom>
        </p:spPr>
      </p:pic>
      <p:pic>
        <p:nvPicPr>
          <p:cNvPr id="17" name="Picture 16"/>
          <p:cNvPicPr>
            <a:picLocks noChangeAspect="1"/>
          </p:cNvPicPr>
          <p:nvPr/>
        </p:nvPicPr>
        <p:blipFill>
          <a:blip r:embed="rId7"/>
          <a:stretch>
            <a:fillRect/>
          </a:stretch>
        </p:blipFill>
        <p:spPr>
          <a:xfrm>
            <a:off x="1244600" y="4209034"/>
            <a:ext cx="1155700" cy="635000"/>
          </a:xfrm>
          <a:prstGeom prst="rect">
            <a:avLst/>
          </a:prstGeom>
        </p:spPr>
      </p:pic>
      <p:pic>
        <p:nvPicPr>
          <p:cNvPr id="18" name="Picture 17"/>
          <p:cNvPicPr>
            <a:picLocks noChangeAspect="1"/>
          </p:cNvPicPr>
          <p:nvPr/>
        </p:nvPicPr>
        <p:blipFill>
          <a:blip r:embed="rId8"/>
          <a:stretch>
            <a:fillRect/>
          </a:stretch>
        </p:blipFill>
        <p:spPr>
          <a:xfrm>
            <a:off x="3732530" y="3947111"/>
            <a:ext cx="1894840" cy="701091"/>
          </a:xfrm>
          <a:prstGeom prst="rect">
            <a:avLst/>
          </a:prstGeom>
        </p:spPr>
      </p:pic>
      <p:pic>
        <p:nvPicPr>
          <p:cNvPr id="19" name="Picture 18"/>
          <p:cNvPicPr>
            <a:picLocks noChangeAspect="1"/>
          </p:cNvPicPr>
          <p:nvPr/>
        </p:nvPicPr>
        <p:blipFill>
          <a:blip r:embed="rId9"/>
          <a:stretch>
            <a:fillRect/>
          </a:stretch>
        </p:blipFill>
        <p:spPr>
          <a:xfrm>
            <a:off x="4833620" y="5553359"/>
            <a:ext cx="2778760" cy="611327"/>
          </a:xfrm>
          <a:prstGeom prst="rect">
            <a:avLst/>
          </a:prstGeom>
        </p:spPr>
      </p:pic>
      <p:pic>
        <p:nvPicPr>
          <p:cNvPr id="20" name="Picture 19"/>
          <p:cNvPicPr>
            <a:picLocks noChangeAspect="1"/>
          </p:cNvPicPr>
          <p:nvPr/>
        </p:nvPicPr>
        <p:blipFill>
          <a:blip r:embed="rId10"/>
          <a:stretch>
            <a:fillRect/>
          </a:stretch>
        </p:blipFill>
        <p:spPr>
          <a:xfrm>
            <a:off x="387350" y="3188866"/>
            <a:ext cx="2482850" cy="529675"/>
          </a:xfrm>
          <a:prstGeom prst="rect">
            <a:avLst/>
          </a:prstGeom>
        </p:spPr>
      </p:pic>
      <p:pic>
        <p:nvPicPr>
          <p:cNvPr id="21" name="Picture 20"/>
          <p:cNvPicPr>
            <a:picLocks noChangeAspect="1"/>
          </p:cNvPicPr>
          <p:nvPr/>
        </p:nvPicPr>
        <p:blipFill>
          <a:blip r:embed="rId11"/>
          <a:stretch>
            <a:fillRect/>
          </a:stretch>
        </p:blipFill>
        <p:spPr>
          <a:xfrm>
            <a:off x="6466718" y="3321050"/>
            <a:ext cx="1145667" cy="1847850"/>
          </a:xfrm>
          <a:prstGeom prst="rect">
            <a:avLst/>
          </a:prstGeom>
        </p:spPr>
      </p:pic>
      <p:sp>
        <p:nvSpPr>
          <p:cNvPr id="22" name="Rectangle 21"/>
          <p:cNvSpPr/>
          <p:nvPr/>
        </p:nvSpPr>
        <p:spPr>
          <a:xfrm>
            <a:off x="3842764" y="711200"/>
            <a:ext cx="3228192" cy="523220"/>
          </a:xfrm>
          <a:prstGeom prst="rect">
            <a:avLst/>
          </a:prstGeom>
        </p:spPr>
        <p:txBody>
          <a:bodyPr wrap="none" lIns="91440" tIns="45720" rIns="91440" bIns="45720">
            <a:spAutoFit/>
          </a:bodyPr>
          <a:lstStyle/>
          <a:p>
            <a:pPr algn="ctr"/>
            <a:r>
              <a:rPr lang="en-US" sz="2800" b="1" dirty="0" smtClean="0"/>
              <a:t>Friends of </a:t>
            </a:r>
            <a:r>
              <a:rPr lang="en-US" sz="2800" b="1" dirty="0" err="1" smtClean="0"/>
              <a:t>LaunchUp</a:t>
            </a:r>
            <a:endParaRPr lang="en-US" sz="2800" dirty="0" smtClean="0">
              <a:latin typeface="Myriad Pro Semibold"/>
              <a:cs typeface="Myriad Pro Semibold"/>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r>
              <a:rPr lang="en-US"/>
              <a:t>Menu Items</a:t>
            </a:r>
          </a:p>
        </p:txBody>
      </p:sp>
      <p:sp>
        <p:nvSpPr>
          <p:cNvPr id="7171" name="Rectangle 3"/>
          <p:cNvSpPr>
            <a:spLocks noGrp="1" noChangeArrowheads="1"/>
          </p:cNvSpPr>
          <p:nvPr>
            <p:ph type="body" sz="half" idx="1"/>
          </p:nvPr>
        </p:nvSpPr>
        <p:spPr>
          <a:xfrm>
            <a:off x="457200" y="1600200"/>
            <a:ext cx="7467600" cy="4525963"/>
          </a:xfrm>
        </p:spPr>
        <p:txBody>
          <a:bodyPr/>
          <a:lstStyle/>
          <a:p>
            <a:pPr algn="ctr">
              <a:buFontTx/>
              <a:buNone/>
            </a:pPr>
            <a:r>
              <a:rPr lang="en-US" sz="2800"/>
              <a:t>PULLED PORK SANDWICH - $5</a:t>
            </a:r>
          </a:p>
          <a:p>
            <a:pPr algn="ctr">
              <a:buFontTx/>
              <a:buNone/>
            </a:pPr>
            <a:endParaRPr lang="en-US" sz="2800"/>
          </a:p>
          <a:p>
            <a:pPr algn="ctr">
              <a:buFontTx/>
              <a:buNone/>
            </a:pPr>
            <a:endParaRPr lang="en-US" sz="2800"/>
          </a:p>
          <a:p>
            <a:pPr algn="ctr">
              <a:buFontTx/>
              <a:buNone/>
            </a:pPr>
            <a:endParaRPr lang="en-US" sz="2800"/>
          </a:p>
        </p:txBody>
      </p:sp>
      <p:pic>
        <p:nvPicPr>
          <p:cNvPr id="7175" name="Picture 7" descr="pulled pork"/>
          <p:cNvPicPr>
            <a:picLocks noGrp="1" noChangeAspect="1" noChangeArrowheads="1"/>
          </p:cNvPicPr>
          <p:nvPr>
            <p:ph sz="half" idx="2"/>
          </p:nvPr>
        </p:nvPicPr>
        <p:blipFill>
          <a:blip r:embed="rId2"/>
          <a:srcRect/>
          <a:stretch>
            <a:fillRect/>
          </a:stretch>
        </p:blipFill>
        <p:spPr>
          <a:xfrm>
            <a:off x="2590800" y="2667000"/>
            <a:ext cx="3581400" cy="2619375"/>
          </a:xfr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r>
              <a:rPr lang="en-US" sz="4000"/>
              <a:t>Smoked “Pit Ham” Sandwich</a:t>
            </a:r>
            <a:br>
              <a:rPr lang="en-US" sz="4000"/>
            </a:br>
            <a:r>
              <a:rPr lang="en-US" sz="4000"/>
              <a:t>$6</a:t>
            </a:r>
          </a:p>
        </p:txBody>
      </p:sp>
      <p:pic>
        <p:nvPicPr>
          <p:cNvPr id="10247" name="Picture 7" descr="Pit ham"/>
          <p:cNvPicPr>
            <a:picLocks noGrp="1" noChangeAspect="1" noChangeArrowheads="1"/>
          </p:cNvPicPr>
          <p:nvPr>
            <p:ph idx="1"/>
          </p:nvPr>
        </p:nvPicPr>
        <p:blipFill>
          <a:blip r:embed="rId2"/>
          <a:srcRect/>
          <a:stretch>
            <a:fillRect/>
          </a:stretch>
        </p:blipFill>
        <p:spPr>
          <a:xfrm>
            <a:off x="1952625" y="1900238"/>
            <a:ext cx="5238750" cy="3924300"/>
          </a:xfr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r>
              <a:rPr lang="en-US" sz="4000" dirty="0" err="1"/>
              <a:t>Sout</a:t>
            </a:r>
            <a:r>
              <a:rPr lang="en-US" sz="4000" dirty="0"/>
              <a:t>’ Side Italian Beef</a:t>
            </a:r>
            <a:br>
              <a:rPr lang="en-US" sz="4000" dirty="0"/>
            </a:br>
            <a:r>
              <a:rPr lang="en-US" sz="4000" dirty="0" smtClean="0"/>
              <a:t>$</a:t>
            </a:r>
            <a:r>
              <a:rPr lang="en-US" sz="4000" dirty="0" smtClean="0"/>
              <a:t>6</a:t>
            </a:r>
            <a:endParaRPr lang="en-US" sz="4000" dirty="0"/>
          </a:p>
        </p:txBody>
      </p:sp>
      <p:pic>
        <p:nvPicPr>
          <p:cNvPr id="12293" name="Picture 5" descr="mini_34"/>
          <p:cNvPicPr>
            <a:picLocks noChangeAspect="1" noChangeArrowheads="1"/>
          </p:cNvPicPr>
          <p:nvPr/>
        </p:nvPicPr>
        <p:blipFill>
          <a:blip r:embed="rId2"/>
          <a:srcRect/>
          <a:stretch>
            <a:fillRect/>
          </a:stretch>
        </p:blipFill>
        <p:spPr bwMode="auto">
          <a:xfrm>
            <a:off x="2057400" y="1828800"/>
            <a:ext cx="4762500" cy="3571875"/>
          </a:xfrm>
          <a:prstGeom prst="rect">
            <a:avLst/>
          </a:prstGeom>
          <a:noFill/>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r>
              <a:rPr lang="en-US"/>
              <a:t>Also available	</a:t>
            </a:r>
          </a:p>
        </p:txBody>
      </p:sp>
      <p:sp>
        <p:nvSpPr>
          <p:cNvPr id="13315" name="Rectangle 3"/>
          <p:cNvSpPr>
            <a:spLocks noGrp="1" noChangeArrowheads="1"/>
          </p:cNvSpPr>
          <p:nvPr>
            <p:ph type="body" idx="1"/>
          </p:nvPr>
        </p:nvSpPr>
        <p:spPr/>
        <p:txBody>
          <a:bodyPr/>
          <a:lstStyle/>
          <a:p>
            <a:r>
              <a:rPr lang="en-US"/>
              <a:t>Sodas</a:t>
            </a:r>
          </a:p>
          <a:p>
            <a:r>
              <a:rPr lang="en-US"/>
              <a:t>Water</a:t>
            </a:r>
          </a:p>
          <a:p>
            <a:r>
              <a:rPr lang="en-US"/>
              <a:t>Specialty Drinks</a:t>
            </a:r>
          </a:p>
          <a:p>
            <a:r>
              <a:rPr lang="en-US"/>
              <a:t>Desserts</a:t>
            </a:r>
          </a:p>
          <a:p>
            <a:r>
              <a:rPr lang="en-US"/>
              <a:t>Side dishes</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logo2.png"/>
          <p:cNvPicPr>
            <a:picLocks noChangeAspect="1"/>
          </p:cNvPicPr>
          <p:nvPr/>
        </p:nvPicPr>
        <p:blipFill>
          <a:blip r:embed="rId2"/>
          <a:stretch>
            <a:fillRect/>
          </a:stretch>
        </p:blipFill>
        <p:spPr>
          <a:xfrm>
            <a:off x="1866023" y="556463"/>
            <a:ext cx="5435600" cy="1905000"/>
          </a:xfrm>
          <a:prstGeom prst="rect">
            <a:avLst/>
          </a:prstGeom>
        </p:spPr>
      </p:pic>
      <p:cxnSp>
        <p:nvCxnSpPr>
          <p:cNvPr id="6" name="Straight Connector 5"/>
          <p:cNvCxnSpPr/>
          <p:nvPr/>
        </p:nvCxnSpPr>
        <p:spPr>
          <a:xfrm>
            <a:off x="1143000" y="2743200"/>
            <a:ext cx="7099300" cy="1588"/>
          </a:xfrm>
          <a:prstGeom prst="line">
            <a:avLst/>
          </a:prstGeom>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2167596" y="2921000"/>
            <a:ext cx="4910744" cy="523220"/>
          </a:xfrm>
          <a:prstGeom prst="rect">
            <a:avLst/>
          </a:prstGeom>
          <a:noFill/>
        </p:spPr>
        <p:txBody>
          <a:bodyPr wrap="square" lIns="91440" tIns="45720" rIns="91440" bIns="45720" rtlCol="0">
            <a:spAutoFit/>
          </a:bodyPr>
          <a:lstStyle/>
          <a:p>
            <a:pPr algn="ctr"/>
            <a:r>
              <a:rPr lang="en-US" sz="2800" dirty="0" err="1">
                <a:latin typeface="Myriad Pro Semibold"/>
                <a:cs typeface="Myriad Pro Semibold"/>
              </a:rPr>
              <a:t>LaunchUp</a:t>
            </a:r>
            <a:r>
              <a:rPr lang="en-US" sz="2800" dirty="0">
                <a:latin typeface="Myriad Pro Semibold"/>
                <a:cs typeface="Myriad Pro Semibold"/>
              </a:rPr>
              <a:t> #</a:t>
            </a:r>
            <a:r>
              <a:rPr lang="en-US" sz="2800" dirty="0" smtClean="0">
                <a:latin typeface="Myriad Pro Semibold"/>
                <a:cs typeface="Myriad Pro Semibold"/>
              </a:rPr>
              <a:t>13 Supporters</a:t>
            </a:r>
            <a:endParaRPr lang="en-US" sz="2800" dirty="0">
              <a:latin typeface="Myriad Pro Semibold"/>
              <a:cs typeface="Myriad Pro Semibold"/>
            </a:endParaRPr>
          </a:p>
        </p:txBody>
      </p:sp>
      <p:pic>
        <p:nvPicPr>
          <p:cNvPr id="8" name="Picture 7" descr="Doba-Small.gif"/>
          <p:cNvPicPr>
            <a:picLocks noChangeAspect="1"/>
          </p:cNvPicPr>
          <p:nvPr/>
        </p:nvPicPr>
        <p:blipFill>
          <a:blip r:embed="rId3"/>
          <a:stretch>
            <a:fillRect/>
          </a:stretch>
        </p:blipFill>
        <p:spPr>
          <a:xfrm>
            <a:off x="857267" y="4126494"/>
            <a:ext cx="2387600" cy="571500"/>
          </a:xfrm>
          <a:prstGeom prst="rect">
            <a:avLst/>
          </a:prstGeom>
        </p:spPr>
      </p:pic>
      <p:pic>
        <p:nvPicPr>
          <p:cNvPr id="12" name="Picture 11" descr="gm_logo.pdf"/>
          <p:cNvPicPr>
            <a:picLocks noChangeAspect="1"/>
          </p:cNvPicPr>
          <p:nvPr/>
        </p:nvPicPr>
        <mc:AlternateContent>
          <mc:Choice xmlns:ma="http://schemas.microsoft.com/office/mac/drawingml/2008/main" Requires="ma">
            <p:blipFill>
              <a:blip r:embed="rId4"/>
              <a:stretch>
                <a:fillRect/>
              </a:stretch>
            </p:blipFill>
          </mc:Choice>
          <mc:Fallback>
            <p:blipFill>
              <a:blip r:embed="rId5"/>
              <a:stretch>
                <a:fillRect/>
              </a:stretch>
            </p:blipFill>
          </mc:Fallback>
        </mc:AlternateContent>
        <p:spPr>
          <a:xfrm>
            <a:off x="4622973" y="5910111"/>
            <a:ext cx="1531617" cy="1148713"/>
          </a:xfrm>
          <a:prstGeom prst="rect">
            <a:avLst/>
          </a:prstGeom>
        </p:spPr>
      </p:pic>
      <p:cxnSp>
        <p:nvCxnSpPr>
          <p:cNvPr id="13" name="Straight Connector 12"/>
          <p:cNvCxnSpPr/>
          <p:nvPr/>
        </p:nvCxnSpPr>
        <p:spPr>
          <a:xfrm>
            <a:off x="2438400" y="5432424"/>
            <a:ext cx="4572000" cy="1588"/>
          </a:xfrm>
          <a:prstGeom prst="line">
            <a:avLst/>
          </a:prstGeom>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1769792" y="5665624"/>
            <a:ext cx="5706352" cy="369332"/>
          </a:xfrm>
          <a:prstGeom prst="rect">
            <a:avLst/>
          </a:prstGeom>
          <a:noFill/>
        </p:spPr>
        <p:txBody>
          <a:bodyPr wrap="square" lIns="91440" tIns="45720" rIns="91440" bIns="45720" rtlCol="0">
            <a:spAutoFit/>
          </a:bodyPr>
          <a:lstStyle/>
          <a:p>
            <a:pPr algn="ctr"/>
            <a:r>
              <a:rPr lang="en-US" dirty="0">
                <a:latin typeface="Myriad Pro"/>
                <a:cs typeface="Myriad Pro"/>
              </a:rPr>
              <a:t>Special thanks to </a:t>
            </a:r>
            <a:r>
              <a:rPr lang="en-US" dirty="0" err="1">
                <a:latin typeface="Myriad Pro"/>
                <a:cs typeface="Myriad Pro"/>
              </a:rPr>
              <a:t>LaunchUp</a:t>
            </a:r>
            <a:r>
              <a:rPr lang="en-US" dirty="0">
                <a:latin typeface="Myriad Pro"/>
                <a:cs typeface="Myriad Pro"/>
              </a:rPr>
              <a:t> </a:t>
            </a:r>
            <a:r>
              <a:rPr lang="en-US" dirty="0" smtClean="0">
                <a:latin typeface="Myriad Pro"/>
                <a:cs typeface="Myriad Pro"/>
              </a:rPr>
              <a:t>Service </a:t>
            </a:r>
            <a:r>
              <a:rPr lang="en-US" dirty="0">
                <a:latin typeface="Myriad Pro"/>
                <a:cs typeface="Myriad Pro"/>
              </a:rPr>
              <a:t>Providers:</a:t>
            </a:r>
          </a:p>
        </p:txBody>
      </p:sp>
      <p:pic>
        <p:nvPicPr>
          <p:cNvPr id="18" name="Picture 17" descr="mustache-logo.png"/>
          <p:cNvPicPr>
            <a:picLocks noChangeAspect="1"/>
          </p:cNvPicPr>
          <p:nvPr/>
        </p:nvPicPr>
        <p:blipFill>
          <a:blip r:embed="rId6"/>
          <a:stretch>
            <a:fillRect/>
          </a:stretch>
        </p:blipFill>
        <p:spPr>
          <a:xfrm>
            <a:off x="3244867" y="6139126"/>
            <a:ext cx="1616075" cy="655379"/>
          </a:xfrm>
          <a:prstGeom prst="rect">
            <a:avLst/>
          </a:prstGeom>
        </p:spPr>
      </p:pic>
      <p:pic>
        <p:nvPicPr>
          <p:cNvPr id="11" name="Picture 10"/>
          <p:cNvPicPr>
            <a:picLocks noChangeAspect="1"/>
          </p:cNvPicPr>
          <p:nvPr/>
        </p:nvPicPr>
        <p:blipFill>
          <a:blip r:embed="rId7"/>
          <a:stretch>
            <a:fillRect/>
          </a:stretch>
        </p:blipFill>
        <p:spPr>
          <a:xfrm>
            <a:off x="3568153" y="3490086"/>
            <a:ext cx="2109640" cy="1272816"/>
          </a:xfrm>
          <a:prstGeom prst="rect">
            <a:avLst/>
          </a:prstGeom>
        </p:spPr>
      </p:pic>
      <p:pic>
        <p:nvPicPr>
          <p:cNvPr id="14" name="Picture 13"/>
          <p:cNvPicPr>
            <a:picLocks noChangeAspect="1"/>
          </p:cNvPicPr>
          <p:nvPr/>
        </p:nvPicPr>
        <p:blipFill>
          <a:blip r:embed="rId8"/>
          <a:stretch>
            <a:fillRect/>
          </a:stretch>
        </p:blipFill>
        <p:spPr>
          <a:xfrm>
            <a:off x="6204652" y="3951143"/>
            <a:ext cx="2193942" cy="811759"/>
          </a:xfrm>
          <a:prstGeom prst="rect">
            <a:avLst/>
          </a:prstGeo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51235" name="Rectangle 3"/>
          <p:cNvSpPr>
            <a:spLocks noChangeArrowheads="1"/>
          </p:cNvSpPr>
          <p:nvPr/>
        </p:nvSpPr>
        <p:spPr bwMode="auto">
          <a:xfrm>
            <a:off x="0" y="177800"/>
            <a:ext cx="9144000" cy="4267200"/>
          </a:xfrm>
          <a:prstGeom prst="rect">
            <a:avLst/>
          </a:prstGeom>
          <a:solidFill>
            <a:srgbClr val="EAEAEA"/>
          </a:solidFill>
          <a:ln w="9525">
            <a:noFill/>
            <a:miter lim="800000"/>
            <a:headEnd/>
            <a:tailEnd/>
          </a:ln>
          <a:effectLst/>
        </p:spPr>
        <p:txBody>
          <a:bodyPr wrap="none" lIns="91422" tIns="45711" rIns="91422" bIns="45711" anchor="ctr">
            <a:prstTxWarp prst="textNoShape">
              <a:avLst/>
            </a:prstTxWarp>
          </a:bodyPr>
          <a:lstStyle/>
          <a:p>
            <a:pPr algn="ctr"/>
            <a:endParaRPr lang="en-US"/>
          </a:p>
        </p:txBody>
      </p:sp>
      <p:sp>
        <p:nvSpPr>
          <p:cNvPr id="351234" name="Rectangle 2"/>
          <p:cNvSpPr>
            <a:spLocks noChangeArrowheads="1"/>
          </p:cNvSpPr>
          <p:nvPr/>
        </p:nvSpPr>
        <p:spPr bwMode="auto">
          <a:xfrm>
            <a:off x="0" y="4419600"/>
            <a:ext cx="9144000" cy="2441575"/>
          </a:xfrm>
          <a:prstGeom prst="rect">
            <a:avLst/>
          </a:prstGeom>
          <a:solidFill>
            <a:srgbClr val="FFFFFF"/>
          </a:solidFill>
          <a:ln w="9525">
            <a:noFill/>
            <a:miter lim="800000"/>
            <a:headEnd/>
            <a:tailEnd/>
          </a:ln>
          <a:effectLst/>
        </p:spPr>
        <p:txBody>
          <a:bodyPr wrap="none" lIns="91422" tIns="45711" rIns="91422" bIns="45711" anchor="ctr">
            <a:prstTxWarp prst="textNoShape">
              <a:avLst/>
            </a:prstTxWarp>
          </a:bodyPr>
          <a:lstStyle/>
          <a:p>
            <a:endParaRPr lang="en-US"/>
          </a:p>
          <a:p>
            <a:endParaRPr lang="en-US"/>
          </a:p>
          <a:p>
            <a:endParaRPr lang="en-US"/>
          </a:p>
          <a:p>
            <a:endParaRPr lang="en-US"/>
          </a:p>
          <a:p>
            <a:endParaRPr lang="en-US"/>
          </a:p>
          <a:p>
            <a:endParaRPr lang="en-US"/>
          </a:p>
          <a:p>
            <a:endParaRPr lang="en-US"/>
          </a:p>
          <a:p>
            <a:endParaRPr lang="en-US"/>
          </a:p>
        </p:txBody>
      </p:sp>
      <p:sp>
        <p:nvSpPr>
          <p:cNvPr id="351236" name="Rectangle 4"/>
          <p:cNvSpPr>
            <a:spLocks noChangeArrowheads="1"/>
          </p:cNvSpPr>
          <p:nvPr/>
        </p:nvSpPr>
        <p:spPr bwMode="auto">
          <a:xfrm>
            <a:off x="6553200" y="4419600"/>
            <a:ext cx="2590800" cy="2209800"/>
          </a:xfrm>
          <a:prstGeom prst="rect">
            <a:avLst/>
          </a:prstGeom>
          <a:solidFill>
            <a:srgbClr val="5EA5C1"/>
          </a:solidFill>
          <a:ln w="9525">
            <a:noFill/>
            <a:miter lim="800000"/>
            <a:headEnd/>
            <a:tailEnd/>
          </a:ln>
          <a:effectLst/>
        </p:spPr>
        <p:txBody>
          <a:bodyPr wrap="none" lIns="91422" tIns="45711" rIns="91422" bIns="45711" anchor="ctr">
            <a:prstTxWarp prst="textNoShape">
              <a:avLst/>
            </a:prstTxWarp>
          </a:bodyPr>
          <a:lstStyle/>
          <a:p>
            <a:pPr algn="ctr"/>
            <a:r>
              <a:rPr lang="en-US"/>
              <a:t>December 2, 2010</a:t>
            </a:r>
          </a:p>
          <a:p>
            <a:pPr algn="ctr"/>
            <a:endParaRPr lang="en-US"/>
          </a:p>
        </p:txBody>
      </p:sp>
      <p:sp>
        <p:nvSpPr>
          <p:cNvPr id="351237" name="Rectangle 5"/>
          <p:cNvSpPr>
            <a:spLocks noChangeArrowheads="1"/>
          </p:cNvSpPr>
          <p:nvPr/>
        </p:nvSpPr>
        <p:spPr bwMode="auto">
          <a:xfrm>
            <a:off x="0" y="4419600"/>
            <a:ext cx="6553200" cy="2209800"/>
          </a:xfrm>
          <a:prstGeom prst="rect">
            <a:avLst/>
          </a:prstGeom>
          <a:solidFill>
            <a:srgbClr val="AFD5FF"/>
          </a:solidFill>
          <a:ln w="9525">
            <a:noFill/>
            <a:miter lim="800000"/>
            <a:headEnd/>
            <a:tailEnd/>
          </a:ln>
          <a:effectLst/>
        </p:spPr>
        <p:txBody>
          <a:bodyPr wrap="none" lIns="91422" tIns="45711" rIns="91422" bIns="45711" anchor="ctr">
            <a:prstTxWarp prst="textNoShape">
              <a:avLst/>
            </a:prstTxWarp>
          </a:bodyPr>
          <a:lstStyle/>
          <a:p>
            <a:pPr algn="ctr"/>
            <a:endParaRPr lang="en-US"/>
          </a:p>
        </p:txBody>
      </p:sp>
      <p:sp>
        <p:nvSpPr>
          <p:cNvPr id="351238" name="Rectangle 6"/>
          <p:cNvSpPr>
            <a:spLocks noChangeArrowheads="1"/>
          </p:cNvSpPr>
          <p:nvPr/>
        </p:nvSpPr>
        <p:spPr bwMode="auto">
          <a:xfrm>
            <a:off x="381000" y="4267200"/>
            <a:ext cx="7696200" cy="685800"/>
          </a:xfrm>
          <a:prstGeom prst="rect">
            <a:avLst/>
          </a:prstGeom>
          <a:noFill/>
          <a:ln w="9525">
            <a:noFill/>
            <a:miter lim="800000"/>
            <a:headEnd/>
            <a:tailEnd/>
          </a:ln>
          <a:effectLst/>
        </p:spPr>
        <p:txBody>
          <a:bodyPr lIns="91422" tIns="45711" rIns="91422" bIns="45711" anchor="ctr">
            <a:prstTxWarp prst="textNoShape">
              <a:avLst/>
            </a:prstTxWarp>
          </a:bodyPr>
          <a:lstStyle/>
          <a:p>
            <a:endParaRPr lang="en-US" sz="1200" b="1"/>
          </a:p>
        </p:txBody>
      </p:sp>
      <p:grpSp>
        <p:nvGrpSpPr>
          <p:cNvPr id="2" name="Group 33"/>
          <p:cNvGrpSpPr>
            <a:grpSpLocks/>
          </p:cNvGrpSpPr>
          <p:nvPr/>
        </p:nvGrpSpPr>
        <p:grpSpPr bwMode="auto">
          <a:xfrm>
            <a:off x="2286000" y="1600200"/>
            <a:ext cx="4419600" cy="1339850"/>
            <a:chOff x="1584" y="1170"/>
            <a:chExt cx="2736" cy="718"/>
          </a:xfrm>
        </p:grpSpPr>
        <p:sp>
          <p:nvSpPr>
            <p:cNvPr id="351242" name="Text Box 10"/>
            <p:cNvSpPr txBox="1">
              <a:spLocks noChangeArrowheads="1"/>
            </p:cNvSpPr>
            <p:nvPr/>
          </p:nvSpPr>
          <p:spPr bwMode="auto">
            <a:xfrm>
              <a:off x="1584" y="1708"/>
              <a:ext cx="2736" cy="180"/>
            </a:xfrm>
            <a:prstGeom prst="rect">
              <a:avLst/>
            </a:prstGeom>
            <a:noFill/>
            <a:ln w="9525">
              <a:noFill/>
              <a:miter lim="800000"/>
              <a:headEnd/>
              <a:tailEnd/>
            </a:ln>
            <a:effectLst/>
          </p:spPr>
          <p:txBody>
            <a:bodyPr lIns="91422" tIns="45711" rIns="91422" bIns="45711">
              <a:prstTxWarp prst="textNoShape">
                <a:avLst/>
              </a:prstTxWarp>
              <a:spAutoFit/>
            </a:bodyPr>
            <a:lstStyle/>
            <a:p>
              <a:pPr>
                <a:spcBef>
                  <a:spcPct val="50000"/>
                </a:spcBef>
              </a:pPr>
              <a:r>
                <a:rPr lang="en-US" b="1">
                  <a:solidFill>
                    <a:srgbClr val="000066"/>
                  </a:solidFill>
                </a:rPr>
                <a:t>The open platform for investment insight</a:t>
              </a:r>
            </a:p>
          </p:txBody>
        </p:sp>
        <p:pic>
          <p:nvPicPr>
            <p:cNvPr id="351255" name="Picture 23" descr="qbillion_logo_300dpi"/>
            <p:cNvPicPr>
              <a:picLocks noChangeAspect="1" noChangeArrowheads="1"/>
            </p:cNvPicPr>
            <p:nvPr/>
          </p:nvPicPr>
          <p:blipFill>
            <a:blip r:embed="rId3"/>
            <a:srcRect/>
            <a:stretch>
              <a:fillRect/>
            </a:stretch>
          </p:blipFill>
          <p:spPr bwMode="auto">
            <a:xfrm>
              <a:off x="1584" y="1170"/>
              <a:ext cx="2688" cy="542"/>
            </a:xfrm>
            <a:prstGeom prst="rect">
              <a:avLst/>
            </a:prstGeom>
            <a:noFill/>
            <a:ln/>
            <a:effectLst/>
          </p:spPr>
        </p:pic>
      </p:grpSp>
      <p:sp>
        <p:nvSpPr>
          <p:cNvPr id="351260" name="Text Box 28"/>
          <p:cNvSpPr txBox="1">
            <a:spLocks noChangeArrowheads="1"/>
          </p:cNvSpPr>
          <p:nvPr/>
        </p:nvSpPr>
        <p:spPr bwMode="auto">
          <a:xfrm>
            <a:off x="533400" y="4508500"/>
            <a:ext cx="1889125" cy="825500"/>
          </a:xfrm>
          <a:prstGeom prst="rect">
            <a:avLst/>
          </a:prstGeom>
          <a:noFill/>
          <a:ln w="9525">
            <a:noFill/>
            <a:miter lim="800000"/>
            <a:headEnd/>
            <a:tailEnd/>
          </a:ln>
          <a:effectLst/>
        </p:spPr>
        <p:txBody>
          <a:bodyPr wrap="none" lIns="91422" tIns="45711" rIns="91422" bIns="45711">
            <a:prstTxWarp prst="textNoShape">
              <a:avLst/>
            </a:prstTxWarp>
            <a:spAutoFit/>
          </a:bodyPr>
          <a:lstStyle/>
          <a:p>
            <a:r>
              <a:rPr lang="en-US"/>
              <a:t>Peter Skalla, CFA</a:t>
            </a:r>
          </a:p>
          <a:p>
            <a:r>
              <a:rPr lang="en-US"/>
              <a:t>Co-founder &amp; CEO</a:t>
            </a:r>
          </a:p>
          <a:p>
            <a:r>
              <a:rPr lang="en-US"/>
              <a:t>pete@qbillion.com</a:t>
            </a:r>
          </a:p>
        </p:txBody>
      </p:sp>
      <p:pic>
        <p:nvPicPr>
          <p:cNvPr id="351261" name="Picture 29" descr="footer2"/>
          <p:cNvPicPr>
            <a:picLocks noChangeAspect="1" noChangeArrowheads="1"/>
          </p:cNvPicPr>
          <p:nvPr>
            <p:ph sz="quarter" idx="2"/>
          </p:nvPr>
        </p:nvPicPr>
        <p:blipFill>
          <a:blip r:embed="rId4"/>
          <a:srcRect/>
          <a:stretch>
            <a:fillRect/>
          </a:stretch>
        </p:blipFill>
        <p:spPr>
          <a:xfrm>
            <a:off x="0" y="6556375"/>
            <a:ext cx="9144000" cy="301625"/>
          </a:xfrm>
          <a:noFill/>
          <a:ln/>
        </p:spPr>
      </p:pic>
      <p:sp>
        <p:nvSpPr>
          <p:cNvPr id="351264" name="Text Box 32"/>
          <p:cNvSpPr txBox="1">
            <a:spLocks noChangeArrowheads="1"/>
          </p:cNvSpPr>
          <p:nvPr/>
        </p:nvSpPr>
        <p:spPr bwMode="auto">
          <a:xfrm>
            <a:off x="109538" y="6608763"/>
            <a:ext cx="2297112" cy="192087"/>
          </a:xfrm>
          <a:prstGeom prst="rect">
            <a:avLst/>
          </a:prstGeom>
          <a:noFill/>
          <a:ln w="9525">
            <a:noFill/>
            <a:miter lim="800000"/>
            <a:headEnd/>
            <a:tailEnd/>
          </a:ln>
          <a:effectLst/>
        </p:spPr>
        <p:txBody>
          <a:bodyPr wrap="none" lIns="68644" tIns="34322" rIns="68644" bIns="34322">
            <a:prstTxWarp prst="textNoShape">
              <a:avLst/>
            </a:prstTxWarp>
            <a:spAutoFit/>
          </a:bodyPr>
          <a:lstStyle/>
          <a:p>
            <a:r>
              <a:rPr lang="en-US" sz="800" b="1"/>
              <a:t>Qbillion, Inc. 2010 Proprietary &amp; Confidential</a:t>
            </a:r>
            <a:endParaRPr lang="en-US" sz="800"/>
          </a:p>
        </p:txBody>
      </p:sp>
      <p:sp>
        <p:nvSpPr>
          <p:cNvPr id="351267" name="Rectangle 35"/>
          <p:cNvSpPr>
            <a:spLocks noChangeArrowheads="1"/>
          </p:cNvSpPr>
          <p:nvPr/>
        </p:nvSpPr>
        <p:spPr bwMode="auto">
          <a:xfrm>
            <a:off x="0" y="0"/>
            <a:ext cx="9144000" cy="152400"/>
          </a:xfrm>
          <a:prstGeom prst="rect">
            <a:avLst/>
          </a:prstGeom>
          <a:solidFill>
            <a:srgbClr val="333399"/>
          </a:solidFill>
          <a:ln w="9525">
            <a:noFill/>
            <a:miter lim="800000"/>
            <a:headEnd/>
            <a:tailEnd/>
          </a:ln>
          <a:effectLst/>
        </p:spPr>
        <p:txBody>
          <a:bodyPr wrap="none" lIns="91422" tIns="45711" rIns="91422" bIns="45711" anchor="ctr">
            <a:prstTxWarp prst="textNoShape">
              <a:avLst/>
            </a:prstTxWarp>
          </a:bodyPr>
          <a:lstStyle/>
          <a:p>
            <a:pPr algn="ctr"/>
            <a:endParaRPr lang="en-US"/>
          </a:p>
        </p:txBody>
      </p:sp>
      <p:sp>
        <p:nvSpPr>
          <p:cNvPr id="351268" name="Text Box 36"/>
          <p:cNvSpPr txBox="1">
            <a:spLocks noChangeArrowheads="1"/>
          </p:cNvSpPr>
          <p:nvPr/>
        </p:nvSpPr>
        <p:spPr bwMode="auto">
          <a:xfrm>
            <a:off x="533400" y="5473700"/>
            <a:ext cx="2879725" cy="825500"/>
          </a:xfrm>
          <a:prstGeom prst="rect">
            <a:avLst/>
          </a:prstGeom>
          <a:noFill/>
          <a:ln w="9525">
            <a:noFill/>
            <a:miter lim="800000"/>
            <a:headEnd/>
            <a:tailEnd/>
          </a:ln>
          <a:effectLst/>
        </p:spPr>
        <p:txBody>
          <a:bodyPr lIns="91422" tIns="45711" rIns="91422" bIns="45711">
            <a:prstTxWarp prst="textNoShape">
              <a:avLst/>
            </a:prstTxWarp>
            <a:spAutoFit/>
          </a:bodyPr>
          <a:lstStyle/>
          <a:p>
            <a:r>
              <a:rPr lang="en-US" dirty="0"/>
              <a:t>Guy Harding</a:t>
            </a:r>
          </a:p>
          <a:p>
            <a:r>
              <a:rPr lang="en-US" dirty="0"/>
              <a:t>Co-founder &amp; VP Engineering</a:t>
            </a:r>
          </a:p>
          <a:p>
            <a:r>
              <a:rPr lang="en-US" dirty="0" err="1"/>
              <a:t>guy@qbillion.com</a:t>
            </a:r>
            <a:endParaRPr lang="en-US" dirty="0"/>
          </a:p>
        </p:txBody>
      </p:sp>
      <p:pic>
        <p:nvPicPr>
          <p:cNvPr id="351278" name="Picture 46"/>
          <p:cNvPicPr>
            <a:picLocks noChangeAspect="1" noChangeArrowheads="1"/>
          </p:cNvPicPr>
          <p:nvPr>
            <p:ph sz="quarter" idx="3"/>
          </p:nvPr>
        </p:nvPicPr>
        <p:blipFill>
          <a:blip r:embed="rId5"/>
          <a:srcRect/>
          <a:stretch>
            <a:fillRect/>
          </a:stretch>
        </p:blipFill>
        <p:spPr>
          <a:xfrm>
            <a:off x="3886200" y="4632325"/>
            <a:ext cx="2438400" cy="854075"/>
          </a:xfrm>
          <a:noFill/>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88450" name="Rectangle 2"/>
          <p:cNvSpPr>
            <a:spLocks noGrp="1" noChangeArrowheads="1"/>
          </p:cNvSpPr>
          <p:nvPr>
            <p:ph type="title"/>
          </p:nvPr>
        </p:nvSpPr>
        <p:spPr/>
        <p:txBody>
          <a:bodyPr>
            <a:normAutofit fontScale="90000"/>
          </a:bodyPr>
          <a:lstStyle/>
          <a:p>
            <a:r>
              <a:rPr lang="en-US"/>
              <a:t>1. What is Qbillion </a:t>
            </a:r>
          </a:p>
        </p:txBody>
      </p:sp>
      <p:sp>
        <p:nvSpPr>
          <p:cNvPr id="488451" name="Rectangle 3"/>
          <p:cNvSpPr>
            <a:spLocks noGrp="1" noChangeArrowheads="1"/>
          </p:cNvSpPr>
          <p:nvPr>
            <p:ph type="body" sz="half" idx="1"/>
          </p:nvPr>
        </p:nvSpPr>
        <p:spPr/>
        <p:txBody>
          <a:bodyPr/>
          <a:lstStyle/>
          <a:p>
            <a:pPr algn="ctr">
              <a:buFontTx/>
              <a:buNone/>
            </a:pPr>
            <a:endParaRPr lang="en-US" sz="2400">
              <a:solidFill>
                <a:schemeClr val="accent2"/>
              </a:solidFill>
            </a:endParaRPr>
          </a:p>
          <a:p>
            <a:pPr>
              <a:buFontTx/>
              <a:buNone/>
            </a:pPr>
            <a:r>
              <a:rPr lang="en-US" sz="3200"/>
              <a:t>Online investment community in the direct context of financial data and analysis</a:t>
            </a:r>
          </a:p>
        </p:txBody>
      </p:sp>
      <p:pic>
        <p:nvPicPr>
          <p:cNvPr id="488454" name="Picture 6"/>
          <p:cNvPicPr>
            <a:picLocks noChangeAspect="1" noChangeArrowheads="1"/>
          </p:cNvPicPr>
          <p:nvPr>
            <p:ph sz="quarter" idx="2"/>
          </p:nvPr>
        </p:nvPicPr>
        <p:blipFill>
          <a:blip r:embed="rId3"/>
          <a:srcRect/>
          <a:stretch>
            <a:fillRect/>
          </a:stretch>
        </p:blipFill>
        <p:spPr>
          <a:xfrm>
            <a:off x="5334000" y="914400"/>
            <a:ext cx="2819400" cy="2819400"/>
          </a:xfrm>
          <a:noFill/>
          <a:ln/>
        </p:spPr>
      </p:pic>
      <p:pic>
        <p:nvPicPr>
          <p:cNvPr id="488456" name="Picture 8"/>
          <p:cNvPicPr>
            <a:picLocks noChangeAspect="1" noChangeArrowheads="1"/>
          </p:cNvPicPr>
          <p:nvPr>
            <p:ph sz="quarter" idx="3"/>
          </p:nvPr>
        </p:nvPicPr>
        <p:blipFill>
          <a:blip r:embed="rId4"/>
          <a:srcRect/>
          <a:stretch>
            <a:fillRect/>
          </a:stretch>
        </p:blipFill>
        <p:spPr>
          <a:xfrm>
            <a:off x="4800600" y="3657600"/>
            <a:ext cx="3581400" cy="2374900"/>
          </a:xfrm>
          <a:noFill/>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17122" name="Rectangle 2"/>
          <p:cNvSpPr>
            <a:spLocks noGrp="1" noChangeArrowheads="1"/>
          </p:cNvSpPr>
          <p:nvPr>
            <p:ph type="title"/>
          </p:nvPr>
        </p:nvSpPr>
        <p:spPr>
          <a:xfrm>
            <a:off x="150813" y="76200"/>
            <a:ext cx="8993187" cy="685800"/>
          </a:xfrm>
        </p:spPr>
        <p:txBody>
          <a:bodyPr>
            <a:normAutofit fontScale="90000"/>
          </a:bodyPr>
          <a:lstStyle/>
          <a:p>
            <a:r>
              <a:rPr lang="en-US"/>
              <a:t>2. Problem w/ Finance on Web Today</a:t>
            </a:r>
          </a:p>
        </p:txBody>
      </p:sp>
      <p:sp>
        <p:nvSpPr>
          <p:cNvPr id="517123" name="Rectangle 3"/>
          <p:cNvSpPr>
            <a:spLocks noGrp="1" noChangeArrowheads="1"/>
          </p:cNvSpPr>
          <p:nvPr>
            <p:ph type="body" idx="1"/>
          </p:nvPr>
        </p:nvSpPr>
        <p:spPr>
          <a:xfrm>
            <a:off x="1066800" y="1371600"/>
            <a:ext cx="6781800" cy="4114800"/>
          </a:xfrm>
        </p:spPr>
        <p:txBody>
          <a:bodyPr/>
          <a:lstStyle/>
          <a:p>
            <a:pPr>
              <a:buFontTx/>
              <a:buNone/>
            </a:pPr>
            <a:r>
              <a:rPr lang="en-US" sz="4000" dirty="0">
                <a:solidFill>
                  <a:srgbClr val="0000FF"/>
                </a:solidFill>
              </a:rPr>
              <a:t>40 million unique monthly visitors, but . . .</a:t>
            </a:r>
          </a:p>
          <a:p>
            <a:r>
              <a:rPr lang="en-US" sz="3200" dirty="0">
                <a:solidFill>
                  <a:schemeClr val="tx1"/>
                </a:solidFill>
              </a:rPr>
              <a:t>Data problem</a:t>
            </a:r>
          </a:p>
          <a:p>
            <a:r>
              <a:rPr lang="en-US" sz="3200" dirty="0">
                <a:solidFill>
                  <a:schemeClr val="tx1"/>
                </a:solidFill>
              </a:rPr>
              <a:t>Community structure problem</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31468" name="Rectangle 12"/>
          <p:cNvSpPr>
            <a:spLocks noGrp="1" noChangeArrowheads="1"/>
          </p:cNvSpPr>
          <p:nvPr>
            <p:ph type="title"/>
          </p:nvPr>
        </p:nvSpPr>
        <p:spPr>
          <a:xfrm>
            <a:off x="150813" y="76200"/>
            <a:ext cx="8231187" cy="685800"/>
          </a:xfrm>
        </p:spPr>
        <p:txBody>
          <a:bodyPr>
            <a:normAutofit fontScale="90000"/>
          </a:bodyPr>
          <a:lstStyle/>
          <a:p>
            <a:r>
              <a:rPr lang="en-US"/>
              <a:t>2. Problem w/ Finance on Web Today</a:t>
            </a:r>
          </a:p>
        </p:txBody>
      </p:sp>
      <p:pic>
        <p:nvPicPr>
          <p:cNvPr id="531460" name="Picture 4"/>
          <p:cNvPicPr>
            <a:picLocks noChangeAspect="1" noChangeArrowheads="1"/>
          </p:cNvPicPr>
          <p:nvPr>
            <p:ph sz="half" idx="1"/>
          </p:nvPr>
        </p:nvPicPr>
        <p:blipFill>
          <a:blip r:embed="rId2"/>
          <a:srcRect l="7845" t="13057" r="56644" b="8601"/>
          <a:stretch>
            <a:fillRect/>
          </a:stretch>
        </p:blipFill>
        <p:spPr>
          <a:xfrm>
            <a:off x="152400" y="1219200"/>
            <a:ext cx="4114800" cy="2765425"/>
          </a:xfrm>
          <a:noFill/>
          <a:ln/>
        </p:spPr>
      </p:pic>
      <p:pic>
        <p:nvPicPr>
          <p:cNvPr id="531467" name="Picture 11"/>
          <p:cNvPicPr>
            <a:picLocks noChangeAspect="1" noChangeArrowheads="1"/>
          </p:cNvPicPr>
          <p:nvPr>
            <p:ph sz="quarter" idx="3"/>
          </p:nvPr>
        </p:nvPicPr>
        <p:blipFill>
          <a:blip r:embed="rId3"/>
          <a:srcRect l="13728" t="13373" r="56854" b="9697"/>
          <a:stretch>
            <a:fillRect/>
          </a:stretch>
        </p:blipFill>
        <p:spPr>
          <a:xfrm>
            <a:off x="4419600" y="1981200"/>
            <a:ext cx="4572000" cy="3954463"/>
          </a:xfrm>
          <a:noFill/>
          <a:ln/>
        </p:spPr>
      </p:pic>
      <p:sp>
        <p:nvSpPr>
          <p:cNvPr id="531471" name="AutoShape 15"/>
          <p:cNvSpPr>
            <a:spLocks noChangeArrowheads="1"/>
          </p:cNvSpPr>
          <p:nvPr/>
        </p:nvSpPr>
        <p:spPr bwMode="auto">
          <a:xfrm>
            <a:off x="533400" y="3886200"/>
            <a:ext cx="3581400" cy="1143000"/>
          </a:xfrm>
          <a:prstGeom prst="wedgeRectCallout">
            <a:avLst>
              <a:gd name="adj1" fmla="val 62366"/>
              <a:gd name="adj2" fmla="val 90278"/>
            </a:avLst>
          </a:prstGeom>
          <a:solidFill>
            <a:srgbClr val="FFFF99"/>
          </a:solidFill>
          <a:ln w="9525">
            <a:solidFill>
              <a:srgbClr val="777777"/>
            </a:solidFill>
            <a:miter lim="800000"/>
            <a:headEnd/>
            <a:tailEnd/>
          </a:ln>
          <a:effectLst/>
        </p:spPr>
        <p:txBody>
          <a:bodyPr anchor="ctr">
            <a:prstTxWarp prst="textNoShape">
              <a:avLst/>
            </a:prstTxWarp>
          </a:bodyPr>
          <a:lstStyle/>
          <a:p>
            <a:r>
              <a:rPr lang="en-US" sz="1800" b="1"/>
              <a:t>HPQ down 1.7%, ObamaBirth Certificate missing</a:t>
            </a:r>
          </a:p>
        </p:txBody>
      </p:sp>
      <p:sp>
        <p:nvSpPr>
          <p:cNvPr id="531472" name="Text Box 16"/>
          <p:cNvSpPr txBox="1">
            <a:spLocks noChangeArrowheads="1"/>
          </p:cNvSpPr>
          <p:nvPr/>
        </p:nvSpPr>
        <p:spPr bwMode="auto">
          <a:xfrm>
            <a:off x="1127125" y="4098925"/>
            <a:ext cx="184150" cy="336550"/>
          </a:xfrm>
          <a:prstGeom prst="rect">
            <a:avLst/>
          </a:prstGeom>
          <a:noFill/>
          <a:ln w="9525">
            <a:noFill/>
            <a:miter lim="800000"/>
            <a:headEnd/>
            <a:tailEnd/>
          </a:ln>
          <a:effectLst/>
        </p:spPr>
        <p:txBody>
          <a:bodyPr wrap="none">
            <a:prstTxWarp prst="textNoShape">
              <a:avLst/>
            </a:prstTxWarp>
            <a:spAutoFit/>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31471"/>
                                        </p:tgtEl>
                                        <p:attrNameLst>
                                          <p:attrName>style.visibility</p:attrName>
                                        </p:attrNameLst>
                                      </p:cBhvr>
                                      <p:to>
                                        <p:strVal val="visible"/>
                                      </p:to>
                                    </p:set>
                                    <p:animEffect transition="in" filter="dissolve">
                                      <p:cBhvr>
                                        <p:cTn id="7" dur="500"/>
                                        <p:tgtEl>
                                          <p:spTgt spid="5314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1471" grpId="0" animBg="1"/>
    </p:bld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58402" name="Rectangle 2"/>
          <p:cNvSpPr>
            <a:spLocks noGrp="1" noChangeArrowheads="1"/>
          </p:cNvSpPr>
          <p:nvPr>
            <p:ph type="title"/>
          </p:nvPr>
        </p:nvSpPr>
        <p:spPr/>
        <p:txBody>
          <a:bodyPr/>
          <a:lstStyle/>
          <a:p>
            <a:r>
              <a:rPr lang="en-US"/>
              <a:t>3. The Solution</a:t>
            </a:r>
          </a:p>
        </p:txBody>
      </p:sp>
      <p:sp>
        <p:nvSpPr>
          <p:cNvPr id="358459" name="Cloud"/>
          <p:cNvSpPr>
            <a:spLocks noChangeAspect="1" noEditPoints="1" noChangeArrowheads="1"/>
          </p:cNvSpPr>
          <p:nvPr/>
        </p:nvSpPr>
        <p:spPr bwMode="auto">
          <a:xfrm>
            <a:off x="2743200" y="3089275"/>
            <a:ext cx="2971800" cy="1482725"/>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1" y="8613"/>
                  <a:pt x="-1" y="10137"/>
                </a:cubicBezTo>
                <a:cubicBezTo>
                  <a:pt x="-1" y="11192"/>
                  <a:pt x="409" y="12169"/>
                  <a:pt x="1074" y="12702"/>
                </a:cubicBezTo>
                <a:lnTo>
                  <a:pt x="1063" y="12668"/>
                </a:lnTo>
                <a:cubicBezTo>
                  <a:pt x="685" y="13217"/>
                  <a:pt x="474" y="13940"/>
                  <a:pt x="474" y="14690"/>
                </a:cubicBezTo>
                <a:cubicBezTo>
                  <a:pt x="475" y="16325"/>
                  <a:pt x="1451" y="17650"/>
                  <a:pt x="2655" y="17650"/>
                </a:cubicBezTo>
                <a:cubicBezTo>
                  <a:pt x="2739" y="17650"/>
                  <a:pt x="2824" y="17643"/>
                  <a:pt x="2909" y="17629"/>
                </a:cubicBezTo>
                <a:lnTo>
                  <a:pt x="2897" y="17649"/>
                </a:lnTo>
                <a:cubicBezTo>
                  <a:pt x="3585" y="19288"/>
                  <a:pt x="4863" y="20299"/>
                  <a:pt x="6247" y="20299"/>
                </a:cubicBezTo>
                <a:cubicBezTo>
                  <a:pt x="6947" y="20299"/>
                  <a:pt x="7635" y="20039"/>
                  <a:pt x="8235" y="19546"/>
                </a:cubicBezTo>
                <a:lnTo>
                  <a:pt x="8229" y="19550"/>
                </a:lnTo>
                <a:cubicBezTo>
                  <a:pt x="8855" y="20829"/>
                  <a:pt x="9908" y="21596"/>
                  <a:pt x="11036" y="21596"/>
                </a:cubicBezTo>
                <a:cubicBezTo>
                  <a:pt x="12523" y="21596"/>
                  <a:pt x="13836" y="20267"/>
                  <a:pt x="14267" y="18324"/>
                </a:cubicBezTo>
                <a:lnTo>
                  <a:pt x="14270" y="18350"/>
                </a:lnTo>
                <a:cubicBezTo>
                  <a:pt x="14730" y="18740"/>
                  <a:pt x="15260" y="18946"/>
                  <a:pt x="15802" y="18946"/>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1"/>
                  <a:pt x="16758" y="-1"/>
                </a:cubicBezTo>
                <a:cubicBezTo>
                  <a:pt x="16044" y="-1"/>
                  <a:pt x="15367" y="426"/>
                  <a:pt x="14905" y="1165"/>
                </a:cubicBezTo>
                <a:lnTo>
                  <a:pt x="14909" y="1170"/>
                </a:lnTo>
                <a:cubicBezTo>
                  <a:pt x="14497" y="432"/>
                  <a:pt x="13855" y="-1"/>
                  <a:pt x="13174" y="-1"/>
                </a:cubicBezTo>
                <a:cubicBezTo>
                  <a:pt x="12347" y="-1"/>
                  <a:pt x="11590" y="637"/>
                  <a:pt x="11221" y="1645"/>
                </a:cubicBezTo>
                <a:lnTo>
                  <a:pt x="11229" y="1694"/>
                </a:lnTo>
                <a:cubicBezTo>
                  <a:pt x="10730" y="1024"/>
                  <a:pt x="10058" y="649"/>
                  <a:pt x="9358" y="649"/>
                </a:cubicBezTo>
                <a:cubicBezTo>
                  <a:pt x="8372" y="649"/>
                  <a:pt x="7466" y="1391"/>
                  <a:pt x="7003" y="2578"/>
                </a:cubicBezTo>
                <a:lnTo>
                  <a:pt x="6995" y="2602"/>
                </a:lnTo>
                <a:cubicBezTo>
                  <a:pt x="6477" y="2189"/>
                  <a:pt x="5888" y="1971"/>
                  <a:pt x="5288" y="1971"/>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09"/>
                  <a:pt x="2172" y="13109"/>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99CCFF"/>
          </a:solidFill>
          <a:ln w="9525">
            <a:solidFill>
              <a:srgbClr val="000000"/>
            </a:solidFill>
            <a:miter lim="800000"/>
            <a:headEnd/>
            <a:tailEnd/>
          </a:ln>
          <a:effectLst>
            <a:outerShdw blurRad="63500" dist="107763" dir="2700000" algn="ctr" rotWithShape="0">
              <a:srgbClr val="000000">
                <a:alpha val="74998"/>
              </a:srgbClr>
            </a:outerShdw>
          </a:effectLst>
        </p:spPr>
        <p:txBody>
          <a:bodyPr lIns="91422" tIns="45711" rIns="91422" bIns="45711">
            <a:prstTxWarp prst="textNoShape">
              <a:avLst/>
            </a:prstTxWarp>
          </a:bodyPr>
          <a:lstStyle/>
          <a:p>
            <a:pPr algn="ctr"/>
            <a:endParaRPr lang="en-US" sz="2000"/>
          </a:p>
          <a:p>
            <a:pPr algn="ctr"/>
            <a:r>
              <a:rPr lang="en-US" sz="2800"/>
              <a:t>Community</a:t>
            </a:r>
          </a:p>
        </p:txBody>
      </p:sp>
      <p:grpSp>
        <p:nvGrpSpPr>
          <p:cNvPr id="2" name="Group 70"/>
          <p:cNvGrpSpPr>
            <a:grpSpLocks/>
          </p:cNvGrpSpPr>
          <p:nvPr/>
        </p:nvGrpSpPr>
        <p:grpSpPr bwMode="auto">
          <a:xfrm>
            <a:off x="1066800" y="1339850"/>
            <a:ext cx="7450138" cy="4297363"/>
            <a:chOff x="672" y="844"/>
            <a:chExt cx="4693" cy="2707"/>
          </a:xfrm>
        </p:grpSpPr>
        <p:grpSp>
          <p:nvGrpSpPr>
            <p:cNvPr id="3" name="Group 69"/>
            <p:cNvGrpSpPr>
              <a:grpSpLocks/>
            </p:cNvGrpSpPr>
            <p:nvPr/>
          </p:nvGrpSpPr>
          <p:grpSpPr bwMode="auto">
            <a:xfrm>
              <a:off x="672" y="844"/>
              <a:ext cx="4693" cy="2707"/>
              <a:chOff x="672" y="844"/>
              <a:chExt cx="4693" cy="2707"/>
            </a:xfrm>
          </p:grpSpPr>
          <p:sp>
            <p:nvSpPr>
              <p:cNvPr id="358455" name="Text Box 55"/>
              <p:cNvSpPr txBox="1">
                <a:spLocks noChangeArrowheads="1"/>
              </p:cNvSpPr>
              <p:nvPr/>
            </p:nvSpPr>
            <p:spPr bwMode="auto">
              <a:xfrm>
                <a:off x="1728" y="844"/>
                <a:ext cx="1960" cy="596"/>
              </a:xfrm>
              <a:prstGeom prst="rect">
                <a:avLst/>
              </a:prstGeom>
              <a:noFill/>
              <a:ln w="9525">
                <a:noFill/>
                <a:miter lim="800000"/>
                <a:headEnd/>
                <a:tailEnd/>
              </a:ln>
              <a:effectLst/>
            </p:spPr>
            <p:txBody>
              <a:bodyPr wrap="none" lIns="91422" tIns="45711" rIns="91422" bIns="45711">
                <a:prstTxWarp prst="textNoShape">
                  <a:avLst/>
                </a:prstTxWarp>
                <a:spAutoFit/>
              </a:bodyPr>
              <a:lstStyle/>
              <a:p>
                <a:pPr algn="ctr"/>
                <a:r>
                  <a:rPr lang="en-US" sz="2800" b="1"/>
                  <a:t>Analysis / Insight</a:t>
                </a:r>
              </a:p>
              <a:p>
                <a:pPr algn="ctr"/>
                <a:r>
                  <a:rPr lang="en-US" sz="2800" b="1"/>
                  <a:t>Tools</a:t>
                </a:r>
              </a:p>
            </p:txBody>
          </p:sp>
          <p:sp>
            <p:nvSpPr>
              <p:cNvPr id="358456" name="Text Box 56"/>
              <p:cNvSpPr txBox="1">
                <a:spLocks noChangeArrowheads="1"/>
              </p:cNvSpPr>
              <p:nvPr/>
            </p:nvSpPr>
            <p:spPr bwMode="auto">
              <a:xfrm>
                <a:off x="4064" y="2955"/>
                <a:ext cx="1301" cy="596"/>
              </a:xfrm>
              <a:prstGeom prst="rect">
                <a:avLst/>
              </a:prstGeom>
              <a:noFill/>
              <a:ln w="9525">
                <a:noFill/>
                <a:miter lim="800000"/>
                <a:headEnd/>
                <a:tailEnd/>
              </a:ln>
              <a:effectLst/>
            </p:spPr>
            <p:txBody>
              <a:bodyPr wrap="none" lIns="91422" tIns="45711" rIns="91422" bIns="45711">
                <a:prstTxWarp prst="textNoShape">
                  <a:avLst/>
                </a:prstTxWarp>
                <a:spAutoFit/>
              </a:bodyPr>
              <a:lstStyle/>
              <a:p>
                <a:pPr algn="ctr"/>
                <a:r>
                  <a:rPr lang="en-US" sz="2800" b="1"/>
                  <a:t>Ecosystem</a:t>
                </a:r>
              </a:p>
              <a:p>
                <a:pPr algn="ctr"/>
                <a:r>
                  <a:rPr lang="en-US" sz="2800" b="1"/>
                  <a:t>Context</a:t>
                </a:r>
              </a:p>
            </p:txBody>
          </p:sp>
          <p:sp>
            <p:nvSpPr>
              <p:cNvPr id="358457" name="Text Box 57"/>
              <p:cNvSpPr txBox="1">
                <a:spLocks noChangeArrowheads="1"/>
              </p:cNvSpPr>
              <p:nvPr/>
            </p:nvSpPr>
            <p:spPr bwMode="auto">
              <a:xfrm>
                <a:off x="672" y="2947"/>
                <a:ext cx="603" cy="461"/>
              </a:xfrm>
              <a:prstGeom prst="rect">
                <a:avLst/>
              </a:prstGeom>
              <a:noFill/>
              <a:ln w="9525">
                <a:noFill/>
                <a:miter lim="800000"/>
                <a:headEnd/>
                <a:tailEnd/>
              </a:ln>
              <a:effectLst/>
            </p:spPr>
            <p:txBody>
              <a:bodyPr wrap="none" lIns="91422" tIns="45711" rIns="91422" bIns="45711">
                <a:prstTxWarp prst="textNoShape">
                  <a:avLst/>
                </a:prstTxWarp>
                <a:spAutoFit/>
              </a:bodyPr>
              <a:lstStyle/>
              <a:p>
                <a:r>
                  <a:rPr lang="en-US" sz="2800" b="1"/>
                  <a:t>Data</a:t>
                </a:r>
              </a:p>
              <a:p>
                <a:endParaRPr lang="en-US" sz="1400"/>
              </a:p>
            </p:txBody>
          </p:sp>
          <p:sp>
            <p:nvSpPr>
              <p:cNvPr id="358458" name="Line 58"/>
              <p:cNvSpPr>
                <a:spLocks noChangeShapeType="1"/>
              </p:cNvSpPr>
              <p:nvPr/>
            </p:nvSpPr>
            <p:spPr bwMode="auto">
              <a:xfrm flipV="1">
                <a:off x="1248" y="1584"/>
                <a:ext cx="960" cy="1201"/>
              </a:xfrm>
              <a:prstGeom prst="line">
                <a:avLst/>
              </a:prstGeom>
              <a:noFill/>
              <a:ln w="19050">
                <a:solidFill>
                  <a:schemeClr val="tx1"/>
                </a:solidFill>
                <a:round/>
                <a:headEnd type="triangle" w="lg" len="med"/>
                <a:tailEnd type="triangle" w="lg" len="med"/>
              </a:ln>
              <a:effectLst/>
            </p:spPr>
            <p:txBody>
              <a:bodyPr anchor="ctr">
                <a:prstTxWarp prst="textNoShape">
                  <a:avLst/>
                </a:prstTxWarp>
              </a:bodyPr>
              <a:lstStyle/>
              <a:p>
                <a:endParaRPr lang="en-US"/>
              </a:p>
            </p:txBody>
          </p:sp>
          <p:sp>
            <p:nvSpPr>
              <p:cNvPr id="358460" name="Line 60"/>
              <p:cNvSpPr>
                <a:spLocks noChangeShapeType="1"/>
              </p:cNvSpPr>
              <p:nvPr/>
            </p:nvSpPr>
            <p:spPr bwMode="auto">
              <a:xfrm flipV="1">
                <a:off x="1728" y="3120"/>
                <a:ext cx="1920" cy="0"/>
              </a:xfrm>
              <a:prstGeom prst="line">
                <a:avLst/>
              </a:prstGeom>
              <a:noFill/>
              <a:ln w="19050">
                <a:solidFill>
                  <a:schemeClr val="tx1"/>
                </a:solidFill>
                <a:round/>
                <a:headEnd type="triangle" w="lg" len="med"/>
                <a:tailEnd type="triangle" w="lg" len="med"/>
              </a:ln>
              <a:effectLst/>
            </p:spPr>
            <p:txBody>
              <a:bodyPr anchor="ctr">
                <a:prstTxWarp prst="textNoShape">
                  <a:avLst/>
                </a:prstTxWarp>
              </a:bodyPr>
              <a:lstStyle/>
              <a:p>
                <a:endParaRPr lang="en-US"/>
              </a:p>
            </p:txBody>
          </p:sp>
        </p:grpSp>
        <p:sp>
          <p:nvSpPr>
            <p:cNvPr id="358461" name="Line 61"/>
            <p:cNvSpPr>
              <a:spLocks noChangeShapeType="1"/>
            </p:cNvSpPr>
            <p:nvPr/>
          </p:nvSpPr>
          <p:spPr bwMode="auto">
            <a:xfrm flipH="1" flipV="1">
              <a:off x="3264" y="1584"/>
              <a:ext cx="961" cy="1201"/>
            </a:xfrm>
            <a:prstGeom prst="line">
              <a:avLst/>
            </a:prstGeom>
            <a:noFill/>
            <a:ln w="19050">
              <a:solidFill>
                <a:schemeClr val="tx1"/>
              </a:solidFill>
              <a:round/>
              <a:headEnd type="triangle" w="lg" len="med"/>
              <a:tailEnd type="triangle" w="lg" len="med"/>
            </a:ln>
            <a:effectLst/>
          </p:spPr>
          <p:txBody>
            <a:bodyPr anchor="ctr">
              <a:prstTxWarp prst="textNoShape">
                <a:avLst/>
              </a:prstTxWarp>
            </a:bodyPr>
            <a:lstStyle/>
            <a:p>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logo2.png"/>
          <p:cNvPicPr>
            <a:picLocks noChangeAspect="1"/>
          </p:cNvPicPr>
          <p:nvPr/>
        </p:nvPicPr>
        <p:blipFill>
          <a:blip r:embed="rId2"/>
          <a:stretch>
            <a:fillRect/>
          </a:stretch>
        </p:blipFill>
        <p:spPr>
          <a:xfrm>
            <a:off x="1866023" y="556463"/>
            <a:ext cx="5435600" cy="1905000"/>
          </a:xfrm>
          <a:prstGeom prst="rect">
            <a:avLst/>
          </a:prstGeom>
        </p:spPr>
      </p:pic>
      <p:cxnSp>
        <p:nvCxnSpPr>
          <p:cNvPr id="6" name="Straight Connector 5"/>
          <p:cNvCxnSpPr/>
          <p:nvPr/>
        </p:nvCxnSpPr>
        <p:spPr>
          <a:xfrm>
            <a:off x="1143000" y="2743200"/>
            <a:ext cx="7099300" cy="1588"/>
          </a:xfrm>
          <a:prstGeom prst="line">
            <a:avLst/>
          </a:prstGeom>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2167596" y="2921000"/>
            <a:ext cx="4910744" cy="523220"/>
          </a:xfrm>
          <a:prstGeom prst="rect">
            <a:avLst/>
          </a:prstGeom>
          <a:noFill/>
        </p:spPr>
        <p:txBody>
          <a:bodyPr wrap="square" lIns="91440" tIns="45720" rIns="91440" bIns="45720" rtlCol="0">
            <a:spAutoFit/>
          </a:bodyPr>
          <a:lstStyle/>
          <a:p>
            <a:pPr algn="ctr"/>
            <a:r>
              <a:rPr lang="en-US" sz="2800" dirty="0" err="1">
                <a:latin typeface="Myriad Pro Semibold"/>
                <a:cs typeface="Myriad Pro Semibold"/>
              </a:rPr>
              <a:t>LaunchUp</a:t>
            </a:r>
            <a:r>
              <a:rPr lang="en-US" sz="2800" dirty="0">
                <a:latin typeface="Myriad Pro Semibold"/>
                <a:cs typeface="Myriad Pro Semibold"/>
              </a:rPr>
              <a:t> #</a:t>
            </a:r>
            <a:r>
              <a:rPr lang="en-US" sz="2800" dirty="0" smtClean="0">
                <a:latin typeface="Myriad Pro Semibold"/>
                <a:cs typeface="Myriad Pro Semibold"/>
              </a:rPr>
              <a:t>13 Supporters</a:t>
            </a:r>
            <a:endParaRPr lang="en-US" sz="2800" dirty="0">
              <a:latin typeface="Myriad Pro Semibold"/>
              <a:cs typeface="Myriad Pro Semibold"/>
            </a:endParaRPr>
          </a:p>
        </p:txBody>
      </p:sp>
      <p:pic>
        <p:nvPicPr>
          <p:cNvPr id="8" name="Picture 7" descr="Doba-Small.gif"/>
          <p:cNvPicPr>
            <a:picLocks noChangeAspect="1"/>
          </p:cNvPicPr>
          <p:nvPr/>
        </p:nvPicPr>
        <p:blipFill>
          <a:blip r:embed="rId3"/>
          <a:stretch>
            <a:fillRect/>
          </a:stretch>
        </p:blipFill>
        <p:spPr>
          <a:xfrm>
            <a:off x="857267" y="4126494"/>
            <a:ext cx="2387600" cy="571500"/>
          </a:xfrm>
          <a:prstGeom prst="rect">
            <a:avLst/>
          </a:prstGeom>
        </p:spPr>
      </p:pic>
      <p:pic>
        <p:nvPicPr>
          <p:cNvPr id="12" name="Picture 11" descr="gm_logo.pdf"/>
          <p:cNvPicPr>
            <a:picLocks noChangeAspect="1"/>
          </p:cNvPicPr>
          <p:nvPr/>
        </p:nvPicPr>
        <mc:AlternateContent>
          <mc:Choice xmlns:ma="http://schemas.microsoft.com/office/mac/drawingml/2008/main" Requires="ma">
            <p:blipFill>
              <a:blip r:embed="rId4"/>
              <a:stretch>
                <a:fillRect/>
              </a:stretch>
            </p:blipFill>
          </mc:Choice>
          <mc:Fallback>
            <p:blipFill>
              <a:blip r:embed="rId5"/>
              <a:stretch>
                <a:fillRect/>
              </a:stretch>
            </p:blipFill>
          </mc:Fallback>
        </mc:AlternateContent>
        <p:spPr>
          <a:xfrm>
            <a:off x="4622973" y="5910111"/>
            <a:ext cx="1531617" cy="1148713"/>
          </a:xfrm>
          <a:prstGeom prst="rect">
            <a:avLst/>
          </a:prstGeom>
        </p:spPr>
      </p:pic>
      <p:cxnSp>
        <p:nvCxnSpPr>
          <p:cNvPr id="13" name="Straight Connector 12"/>
          <p:cNvCxnSpPr/>
          <p:nvPr/>
        </p:nvCxnSpPr>
        <p:spPr>
          <a:xfrm>
            <a:off x="2438400" y="5432424"/>
            <a:ext cx="4572000" cy="1588"/>
          </a:xfrm>
          <a:prstGeom prst="line">
            <a:avLst/>
          </a:prstGeom>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1769792" y="5665624"/>
            <a:ext cx="5706352" cy="369332"/>
          </a:xfrm>
          <a:prstGeom prst="rect">
            <a:avLst/>
          </a:prstGeom>
          <a:noFill/>
        </p:spPr>
        <p:txBody>
          <a:bodyPr wrap="square" lIns="91440" tIns="45720" rIns="91440" bIns="45720" rtlCol="0">
            <a:spAutoFit/>
          </a:bodyPr>
          <a:lstStyle/>
          <a:p>
            <a:pPr algn="ctr"/>
            <a:r>
              <a:rPr lang="en-US" dirty="0">
                <a:latin typeface="Myriad Pro"/>
                <a:cs typeface="Myriad Pro"/>
              </a:rPr>
              <a:t>Special thanks to </a:t>
            </a:r>
            <a:r>
              <a:rPr lang="en-US" dirty="0" err="1">
                <a:latin typeface="Myriad Pro"/>
                <a:cs typeface="Myriad Pro"/>
              </a:rPr>
              <a:t>LaunchUp</a:t>
            </a:r>
            <a:r>
              <a:rPr lang="en-US" dirty="0">
                <a:latin typeface="Myriad Pro"/>
                <a:cs typeface="Myriad Pro"/>
              </a:rPr>
              <a:t> </a:t>
            </a:r>
            <a:r>
              <a:rPr lang="en-US" dirty="0" smtClean="0">
                <a:latin typeface="Myriad Pro"/>
                <a:cs typeface="Myriad Pro"/>
              </a:rPr>
              <a:t>Service </a:t>
            </a:r>
            <a:r>
              <a:rPr lang="en-US" dirty="0">
                <a:latin typeface="Myriad Pro"/>
                <a:cs typeface="Myriad Pro"/>
              </a:rPr>
              <a:t>Providers:</a:t>
            </a:r>
          </a:p>
        </p:txBody>
      </p:sp>
      <p:pic>
        <p:nvPicPr>
          <p:cNvPr id="18" name="Picture 17" descr="mustache-logo.png"/>
          <p:cNvPicPr>
            <a:picLocks noChangeAspect="1"/>
          </p:cNvPicPr>
          <p:nvPr/>
        </p:nvPicPr>
        <p:blipFill>
          <a:blip r:embed="rId6"/>
          <a:stretch>
            <a:fillRect/>
          </a:stretch>
        </p:blipFill>
        <p:spPr>
          <a:xfrm>
            <a:off x="3244867" y="6139126"/>
            <a:ext cx="1616075" cy="655379"/>
          </a:xfrm>
          <a:prstGeom prst="rect">
            <a:avLst/>
          </a:prstGeom>
        </p:spPr>
      </p:pic>
      <p:pic>
        <p:nvPicPr>
          <p:cNvPr id="11" name="Picture 10"/>
          <p:cNvPicPr>
            <a:picLocks noChangeAspect="1"/>
          </p:cNvPicPr>
          <p:nvPr/>
        </p:nvPicPr>
        <p:blipFill>
          <a:blip r:embed="rId7"/>
          <a:stretch>
            <a:fillRect/>
          </a:stretch>
        </p:blipFill>
        <p:spPr>
          <a:xfrm>
            <a:off x="3568153" y="3490086"/>
            <a:ext cx="2109640" cy="1272816"/>
          </a:xfrm>
          <a:prstGeom prst="rect">
            <a:avLst/>
          </a:prstGeom>
        </p:spPr>
      </p:pic>
      <p:pic>
        <p:nvPicPr>
          <p:cNvPr id="14" name="Picture 13"/>
          <p:cNvPicPr>
            <a:picLocks noChangeAspect="1"/>
          </p:cNvPicPr>
          <p:nvPr/>
        </p:nvPicPr>
        <p:blipFill>
          <a:blip r:embed="rId8"/>
          <a:stretch>
            <a:fillRect/>
          </a:stretch>
        </p:blipFill>
        <p:spPr>
          <a:xfrm>
            <a:off x="6204652" y="3951143"/>
            <a:ext cx="2193942" cy="811759"/>
          </a:xfrm>
          <a:prstGeom prst="rect">
            <a:avLst/>
          </a:prstGeom>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21218" name="Rectangle 2"/>
          <p:cNvSpPr>
            <a:spLocks noGrp="1" noChangeArrowheads="1"/>
          </p:cNvSpPr>
          <p:nvPr>
            <p:ph type="title"/>
          </p:nvPr>
        </p:nvSpPr>
        <p:spPr>
          <a:xfrm>
            <a:off x="150813" y="76200"/>
            <a:ext cx="8307387" cy="685800"/>
          </a:xfrm>
        </p:spPr>
        <p:txBody>
          <a:bodyPr>
            <a:normAutofit fontScale="90000"/>
          </a:bodyPr>
          <a:lstStyle/>
          <a:p>
            <a:endParaRPr lang="en-US" dirty="0"/>
          </a:p>
        </p:txBody>
      </p:sp>
      <p:pic>
        <p:nvPicPr>
          <p:cNvPr id="7" name="HPQ-Launchup_2010-12-02_final.mp4">
            <a:hlinkClick r:id="" action="ppaction://media"/>
          </p:cNvPr>
          <p:cNvPicPr/>
          <p:nvPr>
            <p:ph idx="1"/>
            <a:videoFile r:link="rId1"/>
          </p:nvPr>
        </p:nvPicPr>
        <p:blipFill>
          <a:blip r:embed="rId3"/>
          <a:stretch>
            <a:fillRect/>
          </a:stretch>
        </p:blipFill>
        <p:spPr>
          <a:xfrm>
            <a:off x="0" y="0"/>
            <a:ext cx="9144000" cy="6858000"/>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199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18146" name="Rectangle 2"/>
          <p:cNvSpPr>
            <a:spLocks noGrp="1" noChangeArrowheads="1"/>
          </p:cNvSpPr>
          <p:nvPr>
            <p:ph type="title"/>
          </p:nvPr>
        </p:nvSpPr>
        <p:spPr/>
        <p:txBody>
          <a:bodyPr>
            <a:normAutofit fontScale="90000"/>
          </a:bodyPr>
          <a:lstStyle/>
          <a:p>
            <a:r>
              <a:rPr lang="en-US"/>
              <a:t>3. Earnings Analyzer User Feedback</a:t>
            </a:r>
          </a:p>
        </p:txBody>
      </p:sp>
      <p:sp>
        <p:nvSpPr>
          <p:cNvPr id="518147" name="Rectangle 3"/>
          <p:cNvSpPr>
            <a:spLocks noGrp="1" noChangeArrowheads="1"/>
          </p:cNvSpPr>
          <p:nvPr>
            <p:ph type="body" sz="half" idx="1"/>
          </p:nvPr>
        </p:nvSpPr>
        <p:spPr/>
        <p:txBody>
          <a:bodyPr/>
          <a:lstStyle/>
          <a:p>
            <a:r>
              <a:rPr lang="en-US" sz="1800"/>
              <a:t>“Simple--immediately intuitive”</a:t>
            </a:r>
          </a:p>
          <a:p>
            <a:endParaRPr lang="en-US" sz="1800"/>
          </a:p>
          <a:p>
            <a:r>
              <a:rPr lang="en-US" sz="1800"/>
              <a:t>“A great tool at analyzing”</a:t>
            </a:r>
          </a:p>
          <a:p>
            <a:endParaRPr lang="en-US" sz="1800"/>
          </a:p>
          <a:p>
            <a:r>
              <a:rPr lang="en-US" sz="1800"/>
              <a:t>“Straight forward and seems easy to use”</a:t>
            </a:r>
          </a:p>
          <a:p>
            <a:endParaRPr lang="en-US" sz="1800"/>
          </a:p>
          <a:p>
            <a:r>
              <a:rPr lang="en-US" sz="1800"/>
              <a:t>“It shows immediate utility and an obvious path for future functionality”</a:t>
            </a:r>
          </a:p>
        </p:txBody>
      </p:sp>
      <p:pic>
        <p:nvPicPr>
          <p:cNvPr id="518151" name="Picture 7"/>
          <p:cNvPicPr>
            <a:picLocks noChangeAspect="1" noChangeArrowheads="1"/>
          </p:cNvPicPr>
          <p:nvPr>
            <p:ph sz="half" idx="2"/>
          </p:nvPr>
        </p:nvPicPr>
        <p:blipFill>
          <a:blip r:embed="rId3"/>
          <a:srcRect t="7877" r="80466" b="11873"/>
          <a:stretch>
            <a:fillRect/>
          </a:stretch>
        </p:blipFill>
        <p:spPr>
          <a:xfrm>
            <a:off x="4800600" y="990600"/>
            <a:ext cx="3756025" cy="5105400"/>
          </a:xfrm>
          <a:noFill/>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38626" name="Rectangle 2"/>
          <p:cNvSpPr>
            <a:spLocks noGrp="1" noChangeArrowheads="1"/>
          </p:cNvSpPr>
          <p:nvPr>
            <p:ph type="title"/>
          </p:nvPr>
        </p:nvSpPr>
        <p:spPr/>
        <p:txBody>
          <a:bodyPr/>
          <a:lstStyle/>
          <a:p>
            <a:r>
              <a:rPr lang="en-US"/>
              <a:t>4. Where we’re at</a:t>
            </a:r>
          </a:p>
        </p:txBody>
      </p:sp>
      <p:sp>
        <p:nvSpPr>
          <p:cNvPr id="538627" name="Rectangle 3"/>
          <p:cNvSpPr>
            <a:spLocks noGrp="1" noChangeArrowheads="1"/>
          </p:cNvSpPr>
          <p:nvPr>
            <p:ph type="body" idx="1"/>
          </p:nvPr>
        </p:nvSpPr>
        <p:spPr/>
        <p:txBody>
          <a:bodyPr>
            <a:normAutofit fontScale="92500"/>
          </a:bodyPr>
          <a:lstStyle/>
          <a:p>
            <a:r>
              <a:rPr lang="en-US"/>
              <a:t>Developed 3 product features</a:t>
            </a:r>
          </a:p>
          <a:p>
            <a:pPr lvl="1"/>
            <a:r>
              <a:rPr lang="en-US"/>
              <a:t>Earnings Analyzer</a:t>
            </a:r>
          </a:p>
          <a:p>
            <a:pPr lvl="1"/>
            <a:r>
              <a:rPr lang="en-US"/>
              <a:t>Company Events &amp; SEC Filing Finder</a:t>
            </a:r>
          </a:p>
          <a:p>
            <a:endParaRPr lang="en-US"/>
          </a:p>
          <a:p>
            <a:r>
              <a:rPr lang="en-US"/>
              <a:t>Earnings Analyzer . . . trial balloon</a:t>
            </a:r>
          </a:p>
          <a:p>
            <a:pPr lvl="1"/>
            <a:r>
              <a:rPr lang="en-US"/>
              <a:t>Initial in-network response testing</a:t>
            </a:r>
          </a:p>
          <a:p>
            <a:pPr lvl="1"/>
            <a:r>
              <a:rPr lang="en-US"/>
              <a:t>Public response testing</a:t>
            </a:r>
          </a:p>
          <a:p>
            <a:pPr lvl="1"/>
            <a:r>
              <a:rPr lang="en-US"/>
              <a:t>Tie to database (10,000 publicly traded companies)</a:t>
            </a:r>
          </a:p>
          <a:p>
            <a:pPr lvl="1"/>
            <a:r>
              <a:rPr lang="en-US"/>
              <a:t>Public Beta launch</a:t>
            </a:r>
          </a:p>
          <a:p>
            <a:endParaRPr lang="en-US"/>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31106" name="Rectangle 2"/>
          <p:cNvSpPr>
            <a:spLocks noGrp="1" noChangeArrowheads="1"/>
          </p:cNvSpPr>
          <p:nvPr>
            <p:ph type="title"/>
          </p:nvPr>
        </p:nvSpPr>
        <p:spPr>
          <a:xfrm>
            <a:off x="150813" y="76200"/>
            <a:ext cx="8764587" cy="685800"/>
          </a:xfrm>
        </p:spPr>
        <p:txBody>
          <a:bodyPr>
            <a:normAutofit fontScale="90000"/>
          </a:bodyPr>
          <a:lstStyle/>
          <a:p>
            <a:r>
              <a:rPr lang="en-US" dirty="0"/>
              <a:t>5. Target Audience &amp; Revenue Model</a:t>
            </a:r>
          </a:p>
        </p:txBody>
      </p:sp>
      <p:sp>
        <p:nvSpPr>
          <p:cNvPr id="431107" name="Rectangle 3"/>
          <p:cNvSpPr>
            <a:spLocks noGrp="1" noChangeArrowheads="1"/>
          </p:cNvSpPr>
          <p:nvPr>
            <p:ph type="body" sz="half" idx="1"/>
          </p:nvPr>
        </p:nvSpPr>
        <p:spPr>
          <a:xfrm>
            <a:off x="381000" y="1219200"/>
            <a:ext cx="5486400" cy="4114800"/>
          </a:xfrm>
        </p:spPr>
        <p:txBody>
          <a:bodyPr/>
          <a:lstStyle/>
          <a:p>
            <a:pPr>
              <a:lnSpc>
                <a:spcPct val="75000"/>
              </a:lnSpc>
              <a:spcBef>
                <a:spcPct val="0"/>
              </a:spcBef>
            </a:pPr>
            <a:r>
              <a:rPr lang="en-US" sz="2800" dirty="0"/>
              <a:t>Small to mid-size investors &amp;                 Business professionals</a:t>
            </a:r>
          </a:p>
          <a:p>
            <a:pPr>
              <a:lnSpc>
                <a:spcPct val="75000"/>
              </a:lnSpc>
              <a:spcBef>
                <a:spcPct val="0"/>
              </a:spcBef>
            </a:pPr>
            <a:endParaRPr lang="en-US" sz="2800" dirty="0"/>
          </a:p>
          <a:p>
            <a:pPr>
              <a:lnSpc>
                <a:spcPct val="75000"/>
              </a:lnSpc>
              <a:spcBef>
                <a:spcPct val="0"/>
              </a:spcBef>
              <a:buFontTx/>
              <a:buNone/>
            </a:pPr>
            <a:r>
              <a:rPr lang="en-US" sz="2800" dirty="0"/>
              <a:t> </a:t>
            </a:r>
          </a:p>
          <a:p>
            <a:pPr>
              <a:lnSpc>
                <a:spcPct val="75000"/>
              </a:lnSpc>
              <a:spcBef>
                <a:spcPct val="0"/>
              </a:spcBef>
            </a:pPr>
            <a:r>
              <a:rPr lang="en-US" sz="2800" dirty="0"/>
              <a:t>Multi-million user potential</a:t>
            </a:r>
          </a:p>
          <a:p>
            <a:pPr>
              <a:lnSpc>
                <a:spcPct val="75000"/>
              </a:lnSpc>
              <a:spcBef>
                <a:spcPct val="0"/>
              </a:spcBef>
              <a:buFontTx/>
              <a:buNone/>
            </a:pPr>
            <a:endParaRPr lang="en-US" sz="2400" dirty="0"/>
          </a:p>
          <a:p>
            <a:pPr>
              <a:lnSpc>
                <a:spcPct val="75000"/>
              </a:lnSpc>
              <a:spcBef>
                <a:spcPct val="0"/>
              </a:spcBef>
              <a:buFontTx/>
              <a:buNone/>
            </a:pPr>
            <a:endParaRPr lang="en-US" sz="2400" dirty="0"/>
          </a:p>
          <a:p>
            <a:r>
              <a:rPr lang="en-US" sz="2800" dirty="0"/>
              <a:t>“</a:t>
            </a:r>
            <a:r>
              <a:rPr lang="en-US" sz="2800" dirty="0" err="1"/>
              <a:t>Freemium</a:t>
            </a:r>
            <a:r>
              <a:rPr lang="en-US" sz="2800" dirty="0"/>
              <a:t>” revenue model</a:t>
            </a:r>
          </a:p>
          <a:p>
            <a:pPr lvl="1"/>
            <a:r>
              <a:rPr lang="en-US" sz="2400" dirty="0"/>
              <a:t>Strong free content</a:t>
            </a:r>
          </a:p>
          <a:p>
            <a:pPr lvl="1"/>
            <a:r>
              <a:rPr lang="en-US" sz="2400" dirty="0"/>
              <a:t>Premium subscription--$10-$20 / mo. avg.</a:t>
            </a:r>
            <a:endParaRPr lang="en-US" sz="2400" dirty="0">
              <a:sym typeface="Wingdings" charset="2"/>
            </a:endParaRPr>
          </a:p>
        </p:txBody>
      </p:sp>
      <p:pic>
        <p:nvPicPr>
          <p:cNvPr id="431108" name="Picture 4"/>
          <p:cNvPicPr>
            <a:picLocks noChangeAspect="1" noChangeArrowheads="1"/>
          </p:cNvPicPr>
          <p:nvPr>
            <p:ph sz="half" idx="2"/>
          </p:nvPr>
        </p:nvPicPr>
        <p:blipFill>
          <a:blip r:embed="rId3"/>
          <a:srcRect/>
          <a:stretch>
            <a:fillRect/>
          </a:stretch>
        </p:blipFill>
        <p:spPr>
          <a:xfrm>
            <a:off x="5791200" y="914400"/>
            <a:ext cx="2971800" cy="1600200"/>
          </a:xfrm>
          <a:noFill/>
          <a:ln/>
        </p:spPr>
      </p:pic>
      <p:sp>
        <p:nvSpPr>
          <p:cNvPr id="431110" name="Rectangle 6"/>
          <p:cNvSpPr>
            <a:spLocks noChangeArrowheads="1"/>
          </p:cNvSpPr>
          <p:nvPr/>
        </p:nvSpPr>
        <p:spPr bwMode="auto">
          <a:xfrm>
            <a:off x="5486400" y="2362200"/>
            <a:ext cx="3352800" cy="381000"/>
          </a:xfrm>
          <a:prstGeom prst="rect">
            <a:avLst/>
          </a:prstGeom>
          <a:solidFill>
            <a:schemeClr val="bg1"/>
          </a:solidFill>
          <a:ln w="9525">
            <a:noFill/>
            <a:miter lim="800000"/>
            <a:headEnd/>
            <a:tailEnd/>
          </a:ln>
          <a:effectLst/>
        </p:spPr>
        <p:txBody>
          <a:bodyPr wrap="none" anchor="ctr">
            <a:prstTxWarp prst="textNoShape">
              <a:avLst/>
            </a:prstTxWarp>
          </a:bodyPr>
          <a:lstStyle/>
          <a:p>
            <a:endParaRPr lang="en-US"/>
          </a:p>
        </p:txBody>
      </p:sp>
      <p:sp>
        <p:nvSpPr>
          <p:cNvPr id="431111" name="Rectangle 7"/>
          <p:cNvSpPr>
            <a:spLocks noChangeArrowheads="1"/>
          </p:cNvSpPr>
          <p:nvPr/>
        </p:nvSpPr>
        <p:spPr bwMode="auto">
          <a:xfrm>
            <a:off x="5562600" y="914400"/>
            <a:ext cx="3352800" cy="228600"/>
          </a:xfrm>
          <a:prstGeom prst="rect">
            <a:avLst/>
          </a:prstGeom>
          <a:solidFill>
            <a:schemeClr val="bg1"/>
          </a:solidFill>
          <a:ln w="9525">
            <a:noFill/>
            <a:miter lim="800000"/>
            <a:headEnd/>
            <a:tailEnd/>
          </a:ln>
          <a:effectLst/>
        </p:spPr>
        <p:txBody>
          <a:bodyPr wrap="none" anchor="ctr">
            <a:prstTxWarp prst="textNoShape">
              <a:avLst/>
            </a:prstTxWarp>
          </a:bodyPr>
          <a:lstStyle/>
          <a:p>
            <a:endParaRPr lang="en-US"/>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84354" name="Rectangle 2"/>
          <p:cNvSpPr>
            <a:spLocks noGrp="1" noChangeArrowheads="1"/>
          </p:cNvSpPr>
          <p:nvPr>
            <p:ph type="title"/>
          </p:nvPr>
        </p:nvSpPr>
        <p:spPr>
          <a:xfrm>
            <a:off x="150813" y="76200"/>
            <a:ext cx="8764587" cy="685800"/>
          </a:xfrm>
        </p:spPr>
        <p:txBody>
          <a:bodyPr>
            <a:normAutofit fontScale="90000"/>
          </a:bodyPr>
          <a:lstStyle/>
          <a:p>
            <a:r>
              <a:rPr lang="en-US"/>
              <a:t>6. Needs</a:t>
            </a:r>
          </a:p>
        </p:txBody>
      </p:sp>
      <p:sp>
        <p:nvSpPr>
          <p:cNvPr id="484366" name="Rectangle 14"/>
          <p:cNvSpPr>
            <a:spLocks noGrp="1" noChangeArrowheads="1"/>
          </p:cNvSpPr>
          <p:nvPr>
            <p:ph type="body" idx="1"/>
          </p:nvPr>
        </p:nvSpPr>
        <p:spPr>
          <a:xfrm>
            <a:off x="381000" y="1219200"/>
            <a:ext cx="6172200" cy="5105400"/>
          </a:xfrm>
        </p:spPr>
        <p:txBody>
          <a:bodyPr>
            <a:normAutofit lnSpcReduction="10000"/>
          </a:bodyPr>
          <a:lstStyle/>
          <a:p>
            <a:r>
              <a:rPr lang="en-US" sz="2800" dirty="0"/>
              <a:t>Last 1/3</a:t>
            </a:r>
            <a:r>
              <a:rPr lang="en-US" sz="2800" baseline="30000" dirty="0"/>
              <a:t>rd</a:t>
            </a:r>
            <a:r>
              <a:rPr lang="en-US" sz="2800" dirty="0"/>
              <a:t> of $100k seed round</a:t>
            </a:r>
          </a:p>
          <a:p>
            <a:endParaRPr lang="en-US" sz="2800" dirty="0"/>
          </a:p>
          <a:p>
            <a:r>
              <a:rPr lang="en-US" sz="2800" dirty="0"/>
              <a:t>Community building advice   (features &amp; outreach)</a:t>
            </a:r>
          </a:p>
          <a:p>
            <a:endParaRPr lang="en-US" sz="2800" dirty="0"/>
          </a:p>
          <a:p>
            <a:r>
              <a:rPr lang="en-US" sz="2800" dirty="0"/>
              <a:t>Site feedback (multidisciplinary)</a:t>
            </a:r>
          </a:p>
          <a:p>
            <a:endParaRPr lang="en-US" sz="2800" dirty="0"/>
          </a:p>
          <a:p>
            <a:r>
              <a:rPr lang="en-US" sz="2800" dirty="0"/>
              <a:t>Couple developers (entry level)</a:t>
            </a:r>
          </a:p>
          <a:p>
            <a:pPr lvl="1"/>
            <a:r>
              <a:rPr lang="en-US" dirty="0" err="1"/>
              <a:t>Django</a:t>
            </a:r>
            <a:r>
              <a:rPr lang="en-US" dirty="0"/>
              <a:t>/Python</a:t>
            </a:r>
          </a:p>
          <a:p>
            <a:pPr lvl="1"/>
            <a:r>
              <a:rPr lang="en-US" dirty="0"/>
              <a:t>JavaScript/CSS/HTML</a:t>
            </a:r>
          </a:p>
          <a:p>
            <a:pPr lvl="1"/>
            <a:r>
              <a:rPr lang="en-US" dirty="0"/>
              <a:t>XBRL/XML</a:t>
            </a:r>
          </a:p>
          <a:p>
            <a:endParaRPr lang="en-US" dirty="0"/>
          </a:p>
        </p:txBody>
      </p:sp>
      <p:sp>
        <p:nvSpPr>
          <p:cNvPr id="484367" name="Text Box 15"/>
          <p:cNvSpPr txBox="1">
            <a:spLocks noChangeArrowheads="1"/>
          </p:cNvSpPr>
          <p:nvPr/>
        </p:nvSpPr>
        <p:spPr bwMode="auto">
          <a:xfrm>
            <a:off x="6299200" y="5410200"/>
            <a:ext cx="2380079" cy="646331"/>
          </a:xfrm>
          <a:prstGeom prst="rect">
            <a:avLst/>
          </a:prstGeom>
          <a:noFill/>
          <a:ln w="9525">
            <a:noFill/>
            <a:miter lim="800000"/>
            <a:headEnd/>
            <a:tailEnd/>
          </a:ln>
          <a:effectLst/>
        </p:spPr>
        <p:txBody>
          <a:bodyPr wrap="none">
            <a:prstTxWarp prst="textNoShape">
              <a:avLst/>
            </a:prstTxWarp>
            <a:spAutoFit/>
          </a:bodyPr>
          <a:lstStyle/>
          <a:p>
            <a:r>
              <a:rPr lang="en-US" sz="3600" i="1" dirty="0">
                <a:solidFill>
                  <a:srgbClr val="0000FF"/>
                </a:solidFill>
              </a:rPr>
              <a:t>Thank you!</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84367"/>
                                        </p:tgtEl>
                                        <p:attrNameLst>
                                          <p:attrName>style.visibility</p:attrName>
                                        </p:attrNameLst>
                                      </p:cBhvr>
                                      <p:to>
                                        <p:strVal val="visible"/>
                                      </p:to>
                                    </p:set>
                                    <p:anim calcmode="lin" valueType="num">
                                      <p:cBhvr additive="base">
                                        <p:cTn id="7" dur="500" fill="hold"/>
                                        <p:tgtEl>
                                          <p:spTgt spid="484367"/>
                                        </p:tgtEl>
                                        <p:attrNameLst>
                                          <p:attrName>ppt_x</p:attrName>
                                        </p:attrNameLst>
                                      </p:cBhvr>
                                      <p:tavLst>
                                        <p:tav tm="0">
                                          <p:val>
                                            <p:strVal val="1+#ppt_w/2"/>
                                          </p:val>
                                        </p:tav>
                                        <p:tav tm="100000">
                                          <p:val>
                                            <p:strVal val="#ppt_x"/>
                                          </p:val>
                                        </p:tav>
                                      </p:tavLst>
                                    </p:anim>
                                    <p:anim calcmode="lin" valueType="num">
                                      <p:cBhvr additive="base">
                                        <p:cTn id="8" dur="500" fill="hold"/>
                                        <p:tgtEl>
                                          <p:spTgt spid="48436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4367" grpId="0"/>
    </p:bld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10626" name="Rectangle 2"/>
          <p:cNvSpPr>
            <a:spLocks noGrp="1" noChangeArrowheads="1"/>
          </p:cNvSpPr>
          <p:nvPr>
            <p:ph type="title"/>
          </p:nvPr>
        </p:nvSpPr>
        <p:spPr/>
        <p:txBody>
          <a:bodyPr/>
          <a:lstStyle/>
          <a:p>
            <a:r>
              <a:rPr lang="en-US"/>
              <a:t>The End</a:t>
            </a:r>
          </a:p>
        </p:txBody>
      </p:sp>
      <p:sp>
        <p:nvSpPr>
          <p:cNvPr id="410627" name="Rectangle 3"/>
          <p:cNvSpPr>
            <a:spLocks noGrp="1" noChangeArrowheads="1"/>
          </p:cNvSpPr>
          <p:nvPr>
            <p:ph type="body" idx="1"/>
          </p:nvPr>
        </p:nvSpPr>
        <p:spPr/>
        <p:txBody>
          <a:bodyPr/>
          <a:lstStyle/>
          <a:p>
            <a:r>
              <a:rPr lang="en-US"/>
              <a:t>[Note: following are reserve slides]</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28034" name="Rectangle 2"/>
          <p:cNvSpPr>
            <a:spLocks noGrp="1" noChangeArrowheads="1"/>
          </p:cNvSpPr>
          <p:nvPr>
            <p:ph type="title"/>
          </p:nvPr>
        </p:nvSpPr>
        <p:spPr/>
        <p:txBody>
          <a:bodyPr/>
          <a:lstStyle/>
          <a:p>
            <a:r>
              <a:rPr lang="en-US"/>
              <a:t>Co-founders</a:t>
            </a:r>
          </a:p>
        </p:txBody>
      </p:sp>
      <p:sp>
        <p:nvSpPr>
          <p:cNvPr id="428035" name="Rectangle 3"/>
          <p:cNvSpPr>
            <a:spLocks noGrp="1" noChangeArrowheads="1"/>
          </p:cNvSpPr>
          <p:nvPr>
            <p:ph type="body" idx="1"/>
          </p:nvPr>
        </p:nvSpPr>
        <p:spPr/>
        <p:txBody>
          <a:bodyPr/>
          <a:lstStyle/>
          <a:p>
            <a:r>
              <a:rPr lang="en-US" sz="2400" b="1"/>
              <a:t>Peter Skalla, CFA</a:t>
            </a:r>
          </a:p>
          <a:p>
            <a:pPr lvl="1"/>
            <a:r>
              <a:rPr lang="en-US" sz="2000"/>
              <a:t>Co-founder &amp; CEO</a:t>
            </a:r>
          </a:p>
          <a:p>
            <a:pPr lvl="1"/>
            <a:r>
              <a:rPr lang="en-US" sz="2000"/>
              <a:t>16 year finance professional</a:t>
            </a:r>
          </a:p>
          <a:p>
            <a:pPr lvl="1"/>
            <a:r>
              <a:rPr lang="en-US" sz="2000"/>
              <a:t>Sell-side analyst, investment manager, venture capital fund partner, CFO, and product manager</a:t>
            </a:r>
          </a:p>
          <a:p>
            <a:pPr lvl="1"/>
            <a:r>
              <a:rPr lang="en-US" sz="2000" i="1"/>
              <a:t>Wall Street Journal</a:t>
            </a:r>
            <a:r>
              <a:rPr lang="en-US" sz="2000"/>
              <a:t> leading analyst in 1996, semiconductor industry</a:t>
            </a:r>
          </a:p>
          <a:p>
            <a:r>
              <a:rPr lang="en-US" sz="2400" b="1"/>
              <a:t>Guy Harding</a:t>
            </a:r>
          </a:p>
          <a:p>
            <a:pPr lvl="1"/>
            <a:r>
              <a:rPr lang="en-US" sz="2000"/>
              <a:t>Co-founder &amp; VP of Engineering</a:t>
            </a:r>
          </a:p>
          <a:p>
            <a:pPr lvl="1"/>
            <a:r>
              <a:rPr lang="en-US" sz="2000"/>
              <a:t>Led i.TV development team </a:t>
            </a:r>
          </a:p>
          <a:p>
            <a:pPr lvl="1"/>
            <a:r>
              <a:rPr lang="en-US" sz="2000"/>
              <a:t>i.TV iPhone app has attracted over 3 million users.  </a:t>
            </a:r>
          </a:p>
          <a:p>
            <a:pPr lvl="1"/>
            <a:r>
              <a:rPr lang="en-US" sz="2000"/>
              <a:t>Allstate, TenFold</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90498" name="Rectangle 2"/>
          <p:cNvSpPr>
            <a:spLocks noGrp="1" noChangeArrowheads="1"/>
          </p:cNvSpPr>
          <p:nvPr>
            <p:ph type="title"/>
          </p:nvPr>
        </p:nvSpPr>
        <p:spPr>
          <a:ln/>
        </p:spPr>
        <p:txBody>
          <a:bodyPr lIns="91440" tIns="45720" rIns="91440" bIns="45720">
            <a:normAutofit fontScale="90000"/>
          </a:bodyPr>
          <a:lstStyle/>
          <a:p>
            <a: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3000"/>
              <a:t>5. Technology convergence</a:t>
            </a:r>
            <a:r>
              <a:rPr lang="en-US"/>
              <a:t/>
            </a:r>
            <a:br>
              <a:rPr lang="en-US"/>
            </a:br>
            <a:r>
              <a:rPr lang="en-US" sz="2000"/>
              <a:t>Why hasn't someone done this yet?</a:t>
            </a:r>
          </a:p>
        </p:txBody>
      </p:sp>
      <p:grpSp>
        <p:nvGrpSpPr>
          <p:cNvPr id="2" name="Group 3"/>
          <p:cNvGrpSpPr>
            <a:grpSpLocks/>
          </p:cNvGrpSpPr>
          <p:nvPr/>
        </p:nvGrpSpPr>
        <p:grpSpPr bwMode="auto">
          <a:xfrm>
            <a:off x="533400" y="1066800"/>
            <a:ext cx="1981200" cy="1981200"/>
            <a:chOff x="208" y="865"/>
            <a:chExt cx="1970" cy="1199"/>
          </a:xfrm>
        </p:grpSpPr>
        <p:pic>
          <p:nvPicPr>
            <p:cNvPr id="490500" name="Picture 4"/>
            <p:cNvPicPr>
              <a:picLocks noChangeAspect="1" noChangeArrowheads="1"/>
            </p:cNvPicPr>
            <p:nvPr/>
          </p:nvPicPr>
          <p:blipFill>
            <a:blip r:embed="rId3"/>
            <a:srcRect/>
            <a:stretch>
              <a:fillRect/>
            </a:stretch>
          </p:blipFill>
          <p:spPr bwMode="auto">
            <a:xfrm>
              <a:off x="1056" y="942"/>
              <a:ext cx="1122" cy="1122"/>
            </a:xfrm>
            <a:prstGeom prst="rect">
              <a:avLst/>
            </a:prstGeom>
            <a:noFill/>
            <a:ln>
              <a:noFill/>
            </a:ln>
            <a:effectLst/>
          </p:spPr>
        </p:pic>
        <p:sp>
          <p:nvSpPr>
            <p:cNvPr id="490501" name="Text Box 5"/>
            <p:cNvSpPr txBox="1">
              <a:spLocks noChangeArrowheads="1"/>
            </p:cNvSpPr>
            <p:nvPr/>
          </p:nvSpPr>
          <p:spPr bwMode="auto">
            <a:xfrm>
              <a:off x="208" y="865"/>
              <a:ext cx="1376" cy="287"/>
            </a:xfrm>
            <a:prstGeom prst="rect">
              <a:avLst/>
            </a:prstGeom>
            <a:noFill/>
            <a:ln w="9525">
              <a:noFill/>
              <a:round/>
              <a:headEnd/>
              <a:tailEnd/>
            </a:ln>
            <a:effectLst/>
          </p:spPr>
          <p:txBody>
            <a:bodyPr wrap="none" lIns="90000" tIns="45000" rIns="90000" bIns="45000">
              <a:prstTxWarp prst="textNoShape">
                <a:avLst/>
              </a:prstTxWarp>
            </a:bodyPr>
            <a:lstStyle/>
            <a:p>
              <a:pPr algn="ctr" defTabSz="45720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400" b="1">
                  <a:solidFill>
                    <a:srgbClr val="7E0021"/>
                  </a:solidFill>
                  <a:latin typeface="Trebuchet MS" charset="0"/>
                </a:rPr>
                <a:t>Crowdsourcing</a:t>
              </a:r>
            </a:p>
          </p:txBody>
        </p:sp>
      </p:grpSp>
      <p:grpSp>
        <p:nvGrpSpPr>
          <p:cNvPr id="3" name="Group 6"/>
          <p:cNvGrpSpPr>
            <a:grpSpLocks/>
          </p:cNvGrpSpPr>
          <p:nvPr/>
        </p:nvGrpSpPr>
        <p:grpSpPr bwMode="auto">
          <a:xfrm>
            <a:off x="3570288" y="4343400"/>
            <a:ext cx="2220912" cy="2052638"/>
            <a:chOff x="2112" y="2736"/>
            <a:chExt cx="1399" cy="1293"/>
          </a:xfrm>
        </p:grpSpPr>
        <p:pic>
          <p:nvPicPr>
            <p:cNvPr id="490503" name="Picture 7"/>
            <p:cNvPicPr>
              <a:picLocks noChangeAspect="1" noChangeArrowheads="1"/>
            </p:cNvPicPr>
            <p:nvPr/>
          </p:nvPicPr>
          <p:blipFill>
            <a:blip r:embed="rId4"/>
            <a:srcRect/>
            <a:stretch>
              <a:fillRect/>
            </a:stretch>
          </p:blipFill>
          <p:spPr bwMode="auto">
            <a:xfrm>
              <a:off x="2248" y="2880"/>
              <a:ext cx="1263" cy="1149"/>
            </a:xfrm>
            <a:prstGeom prst="rect">
              <a:avLst/>
            </a:prstGeom>
            <a:noFill/>
            <a:ln w="9525">
              <a:noFill/>
              <a:round/>
              <a:headEnd/>
              <a:tailEnd/>
            </a:ln>
            <a:effectLst/>
          </p:spPr>
        </p:pic>
        <p:sp>
          <p:nvSpPr>
            <p:cNvPr id="490504" name="Text Box 8"/>
            <p:cNvSpPr txBox="1">
              <a:spLocks noChangeArrowheads="1"/>
            </p:cNvSpPr>
            <p:nvPr/>
          </p:nvSpPr>
          <p:spPr bwMode="auto">
            <a:xfrm>
              <a:off x="2112" y="2736"/>
              <a:ext cx="1139" cy="288"/>
            </a:xfrm>
            <a:prstGeom prst="rect">
              <a:avLst/>
            </a:prstGeom>
            <a:noFill/>
            <a:ln w="9525">
              <a:noFill/>
              <a:round/>
              <a:headEnd/>
              <a:tailEnd/>
            </a:ln>
            <a:effectLst/>
          </p:spPr>
          <p:txBody>
            <a:bodyPr wrap="none" lIns="90000" tIns="45000" rIns="90000" bIns="45000">
              <a:prstTxWarp prst="textNoShape">
                <a:avLst/>
              </a:prstTxWarp>
            </a:bodyPr>
            <a:lstStyle/>
            <a:p>
              <a:pPr algn="ctr" defTabSz="45720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400" b="1">
                  <a:solidFill>
                    <a:srgbClr val="000000"/>
                  </a:solidFill>
                  <a:latin typeface="Times New Roman" charset="0"/>
                </a:rPr>
                <a:t>Open source</a:t>
              </a:r>
            </a:p>
          </p:txBody>
        </p:sp>
      </p:grpSp>
      <p:grpSp>
        <p:nvGrpSpPr>
          <p:cNvPr id="4" name="Group 9"/>
          <p:cNvGrpSpPr>
            <a:grpSpLocks/>
          </p:cNvGrpSpPr>
          <p:nvPr/>
        </p:nvGrpSpPr>
        <p:grpSpPr bwMode="auto">
          <a:xfrm>
            <a:off x="4164013" y="990600"/>
            <a:ext cx="2236787" cy="1497013"/>
            <a:chOff x="2304" y="738"/>
            <a:chExt cx="1409" cy="943"/>
          </a:xfrm>
        </p:grpSpPr>
        <p:pic>
          <p:nvPicPr>
            <p:cNvPr id="490506" name="Picture 10"/>
            <p:cNvPicPr>
              <a:picLocks noChangeAspect="1" noChangeArrowheads="1"/>
            </p:cNvPicPr>
            <p:nvPr/>
          </p:nvPicPr>
          <p:blipFill>
            <a:blip r:embed="rId5"/>
            <a:srcRect/>
            <a:stretch>
              <a:fillRect/>
            </a:stretch>
          </p:blipFill>
          <p:spPr bwMode="auto">
            <a:xfrm>
              <a:off x="2374" y="907"/>
              <a:ext cx="1201" cy="774"/>
            </a:xfrm>
            <a:prstGeom prst="rect">
              <a:avLst/>
            </a:prstGeom>
            <a:noFill/>
            <a:ln w="9525">
              <a:noFill/>
              <a:round/>
              <a:headEnd/>
              <a:tailEnd/>
            </a:ln>
            <a:effectLst/>
          </p:spPr>
        </p:pic>
        <p:sp>
          <p:nvSpPr>
            <p:cNvPr id="490507" name="Text Box 11"/>
            <p:cNvSpPr txBox="1">
              <a:spLocks noChangeArrowheads="1"/>
            </p:cNvSpPr>
            <p:nvPr/>
          </p:nvSpPr>
          <p:spPr bwMode="auto">
            <a:xfrm>
              <a:off x="2304" y="738"/>
              <a:ext cx="1409" cy="270"/>
            </a:xfrm>
            <a:prstGeom prst="rect">
              <a:avLst/>
            </a:prstGeom>
            <a:noFill/>
            <a:ln w="9525">
              <a:noFill/>
              <a:round/>
              <a:headEnd/>
              <a:tailEnd/>
            </a:ln>
            <a:effectLst/>
          </p:spPr>
          <p:txBody>
            <a:bodyPr wrap="none" lIns="90000" tIns="45000" rIns="90000" bIns="45000">
              <a:prstTxWarp prst="textNoShape">
                <a:avLst/>
              </a:prstTxWarp>
            </a:bodyPr>
            <a:lstStyle/>
            <a:p>
              <a:pPr algn="ctr" defTabSz="45720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400" b="1">
                  <a:solidFill>
                    <a:srgbClr val="000000"/>
                  </a:solidFill>
                  <a:latin typeface="Times New Roman" charset="0"/>
                </a:rPr>
                <a:t>Social networking</a:t>
              </a:r>
            </a:p>
          </p:txBody>
        </p:sp>
      </p:grpSp>
      <p:sp>
        <p:nvSpPr>
          <p:cNvPr id="490510" name="Text Box 14"/>
          <p:cNvSpPr txBox="1">
            <a:spLocks noChangeArrowheads="1"/>
          </p:cNvSpPr>
          <p:nvPr/>
        </p:nvSpPr>
        <p:spPr bwMode="auto">
          <a:xfrm>
            <a:off x="228600" y="3962400"/>
            <a:ext cx="2439988" cy="457200"/>
          </a:xfrm>
          <a:prstGeom prst="rect">
            <a:avLst/>
          </a:prstGeom>
          <a:noFill/>
          <a:ln w="9525">
            <a:noFill/>
            <a:round/>
            <a:headEnd/>
            <a:tailEnd/>
          </a:ln>
          <a:effectLst/>
        </p:spPr>
        <p:txBody>
          <a:bodyPr wrap="none" lIns="90000" tIns="45000" rIns="90000" bIns="45000">
            <a:prstTxWarp prst="textNoShape">
              <a:avLst/>
            </a:prstTxWarp>
          </a:bodyPr>
          <a:lstStyle/>
          <a:p>
            <a:pPr algn="ctr" defTabSz="45720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400" b="1">
                <a:solidFill>
                  <a:srgbClr val="000000"/>
                </a:solidFill>
                <a:latin typeface="Times New Roman" charset="0"/>
              </a:rPr>
              <a:t>Cloud computing</a:t>
            </a:r>
          </a:p>
        </p:txBody>
      </p:sp>
      <p:pic>
        <p:nvPicPr>
          <p:cNvPr id="490512" name="Picture 16"/>
          <p:cNvPicPr>
            <a:picLocks noChangeAspect="1" noChangeArrowheads="1"/>
          </p:cNvPicPr>
          <p:nvPr>
            <p:ph sz="half" idx="1"/>
          </p:nvPr>
        </p:nvPicPr>
        <p:blipFill>
          <a:blip r:embed="rId6"/>
          <a:srcRect/>
          <a:stretch>
            <a:fillRect/>
          </a:stretch>
        </p:blipFill>
        <p:spPr>
          <a:xfrm>
            <a:off x="6705600" y="2720975"/>
            <a:ext cx="2209800" cy="695325"/>
          </a:xfrm>
          <a:noFill/>
          <a:ln/>
        </p:spPr>
      </p:pic>
      <p:sp>
        <p:nvSpPr>
          <p:cNvPr id="490513" name="Text Box 17"/>
          <p:cNvSpPr txBox="1">
            <a:spLocks noChangeArrowheads="1"/>
          </p:cNvSpPr>
          <p:nvPr/>
        </p:nvSpPr>
        <p:spPr bwMode="auto">
          <a:xfrm>
            <a:off x="6478588" y="2286000"/>
            <a:ext cx="2436812" cy="322263"/>
          </a:xfrm>
          <a:prstGeom prst="rect">
            <a:avLst/>
          </a:prstGeom>
          <a:noFill/>
          <a:ln w="9525">
            <a:noFill/>
            <a:round/>
            <a:headEnd/>
            <a:tailEnd/>
          </a:ln>
          <a:effectLst/>
        </p:spPr>
        <p:txBody>
          <a:bodyPr wrap="none" lIns="90000" tIns="45000" rIns="90000" bIns="45000">
            <a:prstTxWarp prst="textNoShape">
              <a:avLst/>
            </a:prstTxWarp>
          </a:bodyPr>
          <a:lstStyle/>
          <a:p>
            <a:pPr defTabSz="45720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400" b="1">
                <a:solidFill>
                  <a:srgbClr val="000000"/>
                </a:solidFill>
                <a:latin typeface="Times New Roman" charset="0"/>
              </a:rPr>
              <a:t>Open standards</a:t>
            </a:r>
          </a:p>
        </p:txBody>
      </p:sp>
      <p:sp>
        <p:nvSpPr>
          <p:cNvPr id="490514" name="Text Box 18"/>
          <p:cNvSpPr txBox="1">
            <a:spLocks noChangeArrowheads="1"/>
          </p:cNvSpPr>
          <p:nvPr/>
        </p:nvSpPr>
        <p:spPr bwMode="auto">
          <a:xfrm>
            <a:off x="6781800" y="3857625"/>
            <a:ext cx="1625600" cy="409575"/>
          </a:xfrm>
          <a:prstGeom prst="rect">
            <a:avLst/>
          </a:prstGeom>
          <a:noFill/>
          <a:ln w="9525">
            <a:noFill/>
            <a:round/>
            <a:headEnd/>
            <a:tailEnd/>
          </a:ln>
          <a:effectLst/>
        </p:spPr>
        <p:txBody>
          <a:bodyPr wrap="none" lIns="90000" tIns="45000" rIns="90000" bIns="45000">
            <a:prstTxWarp prst="textNoShape">
              <a:avLst/>
            </a:prstTxWarp>
          </a:bodyPr>
          <a:lstStyle/>
          <a:p>
            <a:pPr defTabSz="45720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3200" b="1">
                <a:solidFill>
                  <a:srgbClr val="0066CC"/>
                </a:solidFill>
                <a:latin typeface="Trajan Pro" charset="0"/>
              </a:rPr>
              <a:t>HTML 5</a:t>
            </a:r>
          </a:p>
        </p:txBody>
      </p:sp>
      <p:sp>
        <p:nvSpPr>
          <p:cNvPr id="490515" name="Text Box 19"/>
          <p:cNvSpPr txBox="1">
            <a:spLocks noChangeArrowheads="1"/>
          </p:cNvSpPr>
          <p:nvPr/>
        </p:nvSpPr>
        <p:spPr bwMode="auto">
          <a:xfrm>
            <a:off x="6754813" y="3368675"/>
            <a:ext cx="1855787" cy="407988"/>
          </a:xfrm>
          <a:prstGeom prst="rect">
            <a:avLst/>
          </a:prstGeom>
          <a:noFill/>
          <a:ln w="9525">
            <a:noFill/>
            <a:round/>
            <a:headEnd/>
            <a:tailEnd/>
          </a:ln>
          <a:effectLst/>
        </p:spPr>
        <p:txBody>
          <a:bodyPr wrap="none" lIns="90000" tIns="45000" rIns="90000" bIns="45000">
            <a:prstTxWarp prst="textNoShape">
              <a:avLst/>
            </a:prstTxWarp>
          </a:bodyPr>
          <a:lstStyle/>
          <a:p>
            <a:pPr defTabSz="45720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3200" b="1">
                <a:solidFill>
                  <a:srgbClr val="FF420E"/>
                </a:solidFill>
              </a:rPr>
              <a:t>Web 2.0</a:t>
            </a:r>
          </a:p>
        </p:txBody>
      </p:sp>
      <p:pic>
        <p:nvPicPr>
          <p:cNvPr id="490516" name="Picture 20"/>
          <p:cNvPicPr>
            <a:picLocks noChangeAspect="1" noChangeArrowheads="1"/>
          </p:cNvPicPr>
          <p:nvPr/>
        </p:nvPicPr>
        <p:blipFill>
          <a:blip r:embed="rId7"/>
          <a:srcRect/>
          <a:stretch>
            <a:fillRect/>
          </a:stretch>
        </p:blipFill>
        <p:spPr bwMode="auto">
          <a:xfrm>
            <a:off x="3381375" y="3200400"/>
            <a:ext cx="2638425" cy="531813"/>
          </a:xfrm>
          <a:prstGeom prst="rect">
            <a:avLst/>
          </a:prstGeom>
          <a:solidFill>
            <a:srgbClr val="FFFFFF"/>
          </a:solidFill>
          <a:ln w="9525">
            <a:solidFill>
              <a:schemeClr val="tx1"/>
            </a:solidFill>
            <a:round/>
            <a:headEnd/>
            <a:tailEnd/>
          </a:ln>
          <a:effectLst/>
        </p:spPr>
      </p:pic>
      <p:pic>
        <p:nvPicPr>
          <p:cNvPr id="490517" name="Picture 21"/>
          <p:cNvPicPr>
            <a:picLocks noChangeAspect="1" noChangeArrowheads="1"/>
          </p:cNvPicPr>
          <p:nvPr>
            <p:ph sz="quarter" idx="3"/>
          </p:nvPr>
        </p:nvPicPr>
        <p:blipFill>
          <a:blip r:embed="rId8"/>
          <a:srcRect/>
          <a:stretch>
            <a:fillRect/>
          </a:stretch>
        </p:blipFill>
        <p:spPr>
          <a:xfrm>
            <a:off x="609600" y="4514850"/>
            <a:ext cx="1533525" cy="1428750"/>
          </a:xfrm>
          <a:noFill/>
          <a:ln/>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logo2.png"/>
          <p:cNvPicPr>
            <a:picLocks noChangeAspect="1"/>
          </p:cNvPicPr>
          <p:nvPr/>
        </p:nvPicPr>
        <p:blipFill>
          <a:blip r:embed="rId2"/>
          <a:stretch>
            <a:fillRect/>
          </a:stretch>
        </p:blipFill>
        <p:spPr>
          <a:xfrm>
            <a:off x="1866023" y="556463"/>
            <a:ext cx="5435600" cy="1905000"/>
          </a:xfrm>
          <a:prstGeom prst="rect">
            <a:avLst/>
          </a:prstGeom>
        </p:spPr>
      </p:pic>
      <p:cxnSp>
        <p:nvCxnSpPr>
          <p:cNvPr id="6" name="Straight Connector 5"/>
          <p:cNvCxnSpPr/>
          <p:nvPr/>
        </p:nvCxnSpPr>
        <p:spPr>
          <a:xfrm>
            <a:off x="1143000" y="2743200"/>
            <a:ext cx="7099300" cy="1588"/>
          </a:xfrm>
          <a:prstGeom prst="line">
            <a:avLst/>
          </a:prstGeom>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2167596" y="2921000"/>
            <a:ext cx="4910744" cy="523220"/>
          </a:xfrm>
          <a:prstGeom prst="rect">
            <a:avLst/>
          </a:prstGeom>
          <a:noFill/>
        </p:spPr>
        <p:txBody>
          <a:bodyPr wrap="square" lIns="91440" tIns="45720" rIns="91440" bIns="45720" rtlCol="0">
            <a:spAutoFit/>
          </a:bodyPr>
          <a:lstStyle/>
          <a:p>
            <a:pPr algn="ctr"/>
            <a:r>
              <a:rPr lang="en-US" sz="2800" dirty="0" err="1">
                <a:latin typeface="Myriad Pro Semibold"/>
                <a:cs typeface="Myriad Pro Semibold"/>
              </a:rPr>
              <a:t>LaunchUp</a:t>
            </a:r>
            <a:r>
              <a:rPr lang="en-US" sz="2800" dirty="0">
                <a:latin typeface="Myriad Pro Semibold"/>
                <a:cs typeface="Myriad Pro Semibold"/>
              </a:rPr>
              <a:t> #</a:t>
            </a:r>
            <a:r>
              <a:rPr lang="en-US" sz="2800" dirty="0" smtClean="0">
                <a:latin typeface="Myriad Pro Semibold"/>
                <a:cs typeface="Myriad Pro Semibold"/>
              </a:rPr>
              <a:t>13 Supporters</a:t>
            </a:r>
            <a:endParaRPr lang="en-US" sz="2800" dirty="0">
              <a:latin typeface="Myriad Pro Semibold"/>
              <a:cs typeface="Myriad Pro Semibold"/>
            </a:endParaRPr>
          </a:p>
        </p:txBody>
      </p:sp>
      <p:pic>
        <p:nvPicPr>
          <p:cNvPr id="8" name="Picture 7" descr="Doba-Small.gif"/>
          <p:cNvPicPr>
            <a:picLocks noChangeAspect="1"/>
          </p:cNvPicPr>
          <p:nvPr/>
        </p:nvPicPr>
        <p:blipFill>
          <a:blip r:embed="rId3"/>
          <a:stretch>
            <a:fillRect/>
          </a:stretch>
        </p:blipFill>
        <p:spPr>
          <a:xfrm>
            <a:off x="857267" y="4126494"/>
            <a:ext cx="2387600" cy="571500"/>
          </a:xfrm>
          <a:prstGeom prst="rect">
            <a:avLst/>
          </a:prstGeom>
        </p:spPr>
      </p:pic>
      <p:pic>
        <p:nvPicPr>
          <p:cNvPr id="12" name="Picture 11" descr="gm_logo.pdf"/>
          <p:cNvPicPr>
            <a:picLocks noChangeAspect="1"/>
          </p:cNvPicPr>
          <p:nvPr/>
        </p:nvPicPr>
        <mc:AlternateContent>
          <mc:Choice xmlns:ma="http://schemas.microsoft.com/office/mac/drawingml/2008/main" Requires="ma">
            <p:blipFill>
              <a:blip r:embed="rId4"/>
              <a:stretch>
                <a:fillRect/>
              </a:stretch>
            </p:blipFill>
          </mc:Choice>
          <mc:Fallback>
            <p:blipFill>
              <a:blip r:embed="rId5"/>
              <a:stretch>
                <a:fillRect/>
              </a:stretch>
            </p:blipFill>
          </mc:Fallback>
        </mc:AlternateContent>
        <p:spPr>
          <a:xfrm>
            <a:off x="4622973" y="5910111"/>
            <a:ext cx="1531617" cy="1148713"/>
          </a:xfrm>
          <a:prstGeom prst="rect">
            <a:avLst/>
          </a:prstGeom>
        </p:spPr>
      </p:pic>
      <p:cxnSp>
        <p:nvCxnSpPr>
          <p:cNvPr id="13" name="Straight Connector 12"/>
          <p:cNvCxnSpPr/>
          <p:nvPr/>
        </p:nvCxnSpPr>
        <p:spPr>
          <a:xfrm>
            <a:off x="2438400" y="5432424"/>
            <a:ext cx="4572000" cy="1588"/>
          </a:xfrm>
          <a:prstGeom prst="line">
            <a:avLst/>
          </a:prstGeom>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1769792" y="5665624"/>
            <a:ext cx="5706352" cy="369332"/>
          </a:xfrm>
          <a:prstGeom prst="rect">
            <a:avLst/>
          </a:prstGeom>
          <a:noFill/>
        </p:spPr>
        <p:txBody>
          <a:bodyPr wrap="square" lIns="91440" tIns="45720" rIns="91440" bIns="45720" rtlCol="0">
            <a:spAutoFit/>
          </a:bodyPr>
          <a:lstStyle/>
          <a:p>
            <a:pPr algn="ctr"/>
            <a:r>
              <a:rPr lang="en-US" dirty="0">
                <a:latin typeface="Myriad Pro"/>
                <a:cs typeface="Myriad Pro"/>
              </a:rPr>
              <a:t>Special thanks to </a:t>
            </a:r>
            <a:r>
              <a:rPr lang="en-US" dirty="0" err="1">
                <a:latin typeface="Myriad Pro"/>
                <a:cs typeface="Myriad Pro"/>
              </a:rPr>
              <a:t>LaunchUp</a:t>
            </a:r>
            <a:r>
              <a:rPr lang="en-US" dirty="0">
                <a:latin typeface="Myriad Pro"/>
                <a:cs typeface="Myriad Pro"/>
              </a:rPr>
              <a:t> </a:t>
            </a:r>
            <a:r>
              <a:rPr lang="en-US" dirty="0" smtClean="0">
                <a:latin typeface="Myriad Pro"/>
                <a:cs typeface="Myriad Pro"/>
              </a:rPr>
              <a:t>Service </a:t>
            </a:r>
            <a:r>
              <a:rPr lang="en-US" dirty="0">
                <a:latin typeface="Myriad Pro"/>
                <a:cs typeface="Myriad Pro"/>
              </a:rPr>
              <a:t>Providers:</a:t>
            </a:r>
          </a:p>
        </p:txBody>
      </p:sp>
      <p:pic>
        <p:nvPicPr>
          <p:cNvPr id="18" name="Picture 17" descr="mustache-logo.png"/>
          <p:cNvPicPr>
            <a:picLocks noChangeAspect="1"/>
          </p:cNvPicPr>
          <p:nvPr/>
        </p:nvPicPr>
        <p:blipFill>
          <a:blip r:embed="rId6"/>
          <a:stretch>
            <a:fillRect/>
          </a:stretch>
        </p:blipFill>
        <p:spPr>
          <a:xfrm>
            <a:off x="3244867" y="6139126"/>
            <a:ext cx="1616075" cy="655379"/>
          </a:xfrm>
          <a:prstGeom prst="rect">
            <a:avLst/>
          </a:prstGeom>
        </p:spPr>
      </p:pic>
      <p:pic>
        <p:nvPicPr>
          <p:cNvPr id="11" name="Picture 10"/>
          <p:cNvPicPr>
            <a:picLocks noChangeAspect="1"/>
          </p:cNvPicPr>
          <p:nvPr/>
        </p:nvPicPr>
        <p:blipFill>
          <a:blip r:embed="rId7"/>
          <a:stretch>
            <a:fillRect/>
          </a:stretch>
        </p:blipFill>
        <p:spPr>
          <a:xfrm>
            <a:off x="3568153" y="3490086"/>
            <a:ext cx="2109640" cy="1272816"/>
          </a:xfrm>
          <a:prstGeom prst="rect">
            <a:avLst/>
          </a:prstGeom>
        </p:spPr>
      </p:pic>
      <p:pic>
        <p:nvPicPr>
          <p:cNvPr id="14" name="Picture 13"/>
          <p:cNvPicPr>
            <a:picLocks noChangeAspect="1"/>
          </p:cNvPicPr>
          <p:nvPr/>
        </p:nvPicPr>
        <p:blipFill>
          <a:blip r:embed="rId8"/>
          <a:stretch>
            <a:fillRect/>
          </a:stretch>
        </p:blipFill>
        <p:spPr>
          <a:xfrm>
            <a:off x="6204652" y="3951143"/>
            <a:ext cx="2193942" cy="811759"/>
          </a:xfrm>
          <a:prstGeom prst="rect">
            <a:avLst/>
          </a:prstGeom>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Picture 5" descr="bookchat_laptop.gif"/>
          <p:cNvPicPr>
            <a:picLocks noChangeAspect="1"/>
          </p:cNvPicPr>
          <p:nvPr/>
        </p:nvPicPr>
        <p:blipFill>
          <a:blip r:embed="rId2"/>
          <a:stretch>
            <a:fillRect/>
          </a:stretch>
        </p:blipFill>
        <p:spPr>
          <a:xfrm>
            <a:off x="3048000" y="3248708"/>
            <a:ext cx="3048000" cy="1668684"/>
          </a:xfrm>
          <a:prstGeom prst="rect">
            <a:avLst/>
          </a:prstGeom>
        </p:spPr>
      </p:pic>
      <p:pic>
        <p:nvPicPr>
          <p:cNvPr id="9" name="Picture 8" descr="Readeo-Logo-RGB.jpg"/>
          <p:cNvPicPr>
            <a:picLocks noChangeAspect="1"/>
          </p:cNvPicPr>
          <p:nvPr/>
        </p:nvPicPr>
        <p:blipFill>
          <a:blip r:embed="rId3"/>
          <a:stretch>
            <a:fillRect/>
          </a:stretch>
        </p:blipFill>
        <p:spPr>
          <a:xfrm>
            <a:off x="2971800" y="2002279"/>
            <a:ext cx="2886456" cy="798576"/>
          </a:xfrm>
          <a:prstGeom prst="rect">
            <a:avLst/>
          </a:prstGeom>
        </p:spPr>
      </p:pic>
    </p:spTree>
  </p:cSld>
  <p:clrMapOvr>
    <a:masterClrMapping/>
  </p:clrMapOvr>
  <mc:AlternateContent>
    <mc:Choice xmlns:mp="http://schemas.microsoft.com/office/mac/powerpoint/2008/main" Requires="mp">
      <mc:AlternateContent>
        <mc:Choice Requires="mp">
          <mp:transition>
            <mp:cube dir="d"/>
          </mp:transition>
        </mc:Choice>
        <mc:Fallback xmlns:p="http://schemas.openxmlformats.org/presentationml/2006/main" xmlns:mv="urn:schemas-microsoft-com:mac:vml" xmlns:mc="http://schemas.openxmlformats.org/markup-compatibility/2006" xmlns:r="http://schemas.openxmlformats.org/officeDocument/2006/relationships" xmlns:a="http://schemas.openxmlformats.org/drawingml/2006/main" xmlns="" xmlns:mp="http://schemas.microsoft.com/office/mac/powerpoint/2008/main">
          <p:transition>
            <p:cover dir="d"/>
          </p:transition>
        </mc:Fallback>
      </mc:AlternateContent>
    </mc:Choice>
    <mc:Fallback>
      <mc:AlternateContent>
        <mc:Choice Requires="mp">
          <p:transition>
            <p:cover dir="d"/>
          </p:transition>
        </mc:Choice>
        <mc:Fallback xmlns:p="http://schemas.openxmlformats.org/presentationml/2006/main" xmlns:mv="urn:schemas-microsoft-com:mac:vml" xmlns:mc="http://schemas.openxmlformats.org/markup-compatibility/2006" xmlns:r="http://schemas.openxmlformats.org/officeDocument/2006/relationships" xmlns:a="http://schemas.openxmlformats.org/drawingml/2006/main" xmlns="" xmlns:mp="http://schemas.microsoft.com/office/mac/powerpoint/2008/main">
          <p:transition>
            <p:cover dir="d"/>
          </p:transition>
        </mc:Fallback>
      </mc:AlternateContent>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logo2.png"/>
          <p:cNvPicPr>
            <a:picLocks noChangeAspect="1"/>
          </p:cNvPicPr>
          <p:nvPr/>
        </p:nvPicPr>
        <p:blipFill>
          <a:blip r:embed="rId2"/>
          <a:stretch>
            <a:fillRect/>
          </a:stretch>
        </p:blipFill>
        <p:spPr>
          <a:xfrm>
            <a:off x="1866023" y="556463"/>
            <a:ext cx="5435600" cy="1905000"/>
          </a:xfrm>
          <a:prstGeom prst="rect">
            <a:avLst/>
          </a:prstGeom>
        </p:spPr>
      </p:pic>
      <p:cxnSp>
        <p:nvCxnSpPr>
          <p:cNvPr id="6" name="Straight Connector 5"/>
          <p:cNvCxnSpPr/>
          <p:nvPr/>
        </p:nvCxnSpPr>
        <p:spPr>
          <a:xfrm>
            <a:off x="1143000" y="2743200"/>
            <a:ext cx="7099300" cy="1588"/>
          </a:xfrm>
          <a:prstGeom prst="line">
            <a:avLst/>
          </a:prstGeom>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3792675" y="3644905"/>
            <a:ext cx="5072773" cy="1692771"/>
          </a:xfrm>
          <a:prstGeom prst="rect">
            <a:avLst/>
          </a:prstGeom>
          <a:noFill/>
        </p:spPr>
        <p:txBody>
          <a:bodyPr wrap="square" lIns="91440" tIns="45720" rIns="91440" bIns="45720" rtlCol="0">
            <a:spAutoFit/>
          </a:bodyPr>
          <a:lstStyle/>
          <a:p>
            <a:pPr algn="ctr"/>
            <a:r>
              <a:rPr lang="en-US" sz="3200" dirty="0">
                <a:latin typeface="Myriad Pro Semibold"/>
                <a:cs typeface="Myriad Pro Semibold"/>
              </a:rPr>
              <a:t>Amp Session:</a:t>
            </a:r>
            <a:endParaRPr lang="en-US" sz="3200" dirty="0" smtClean="0">
              <a:latin typeface="Myriad Pro Semibold"/>
              <a:cs typeface="Myriad Pro Semibold"/>
            </a:endParaRPr>
          </a:p>
          <a:p>
            <a:pPr algn="ctr"/>
            <a:r>
              <a:rPr lang="en-US" sz="3200" dirty="0" smtClean="0">
                <a:latin typeface="Myriad Pro Semibold"/>
                <a:cs typeface="Myriad Pro Semibold"/>
              </a:rPr>
              <a:t>Adam Edmunds</a:t>
            </a:r>
          </a:p>
          <a:p>
            <a:pPr algn="ctr"/>
            <a:r>
              <a:rPr lang="en-US" sz="2000" dirty="0" smtClean="0">
                <a:latin typeface="Myriad Pro Semibold"/>
                <a:cs typeface="Myriad Pro Semibold"/>
              </a:rPr>
              <a:t>President &amp; CEO</a:t>
            </a:r>
          </a:p>
          <a:p>
            <a:pPr algn="ctr"/>
            <a:r>
              <a:rPr lang="en-US" sz="2000" dirty="0" smtClean="0">
                <a:latin typeface="Myriad Pro Semibold"/>
                <a:cs typeface="Myriad Pro Semibold"/>
              </a:rPr>
              <a:t>Allegiance</a:t>
            </a:r>
            <a:endParaRPr lang="en-US" sz="2000" dirty="0">
              <a:latin typeface="Myriad Pro Semibold"/>
              <a:cs typeface="Myriad Pro Semibold"/>
            </a:endParaRPr>
          </a:p>
        </p:txBody>
      </p:sp>
      <p:pic>
        <p:nvPicPr>
          <p:cNvPr id="8" name="Picture 7"/>
          <p:cNvPicPr>
            <a:picLocks noChangeAspect="1"/>
          </p:cNvPicPr>
          <p:nvPr/>
        </p:nvPicPr>
        <p:blipFill>
          <a:blip r:embed="rId3"/>
          <a:stretch>
            <a:fillRect/>
          </a:stretch>
        </p:blipFill>
        <p:spPr>
          <a:xfrm>
            <a:off x="270160" y="3276483"/>
            <a:ext cx="3692240" cy="2757785"/>
          </a:xfrm>
          <a:prstGeom prst="rect">
            <a:avLst/>
          </a:prstGeom>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2400" b="1" dirty="0" smtClean="0">
                <a:solidFill>
                  <a:schemeClr val="bg1">
                    <a:lumMod val="50000"/>
                  </a:schemeClr>
                </a:solidFill>
                <a:latin typeface="Arial"/>
                <a:cs typeface="Arial"/>
              </a:rPr>
              <a:t>The Problem: </a:t>
            </a:r>
            <a:r>
              <a:rPr lang="en-US" sz="2400" dirty="0" smtClean="0">
                <a:solidFill>
                  <a:schemeClr val="bg1">
                    <a:lumMod val="50000"/>
                  </a:schemeClr>
                </a:solidFill>
                <a:latin typeface="Arial"/>
                <a:cs typeface="Arial"/>
              </a:rPr>
              <a:t>Separated Families</a:t>
            </a:r>
            <a:endParaRPr lang="en-US" sz="2400" dirty="0">
              <a:solidFill>
                <a:schemeClr val="bg1">
                  <a:lumMod val="50000"/>
                </a:schemeClr>
              </a:solidFill>
              <a:latin typeface="Arial"/>
              <a:cs typeface="Arial"/>
            </a:endParaRPr>
          </a:p>
        </p:txBody>
      </p:sp>
      <p:pic>
        <p:nvPicPr>
          <p:cNvPr id="4" name="Picture 3" descr="Picture 9.png"/>
          <p:cNvPicPr>
            <a:picLocks noChangeAspect="1"/>
          </p:cNvPicPr>
          <p:nvPr/>
        </p:nvPicPr>
        <p:blipFill>
          <a:blip r:embed="rId2"/>
          <a:srcRect l="20694" t="30417" r="17903" b="50000"/>
          <a:stretch>
            <a:fillRect/>
          </a:stretch>
        </p:blipFill>
        <p:spPr>
          <a:xfrm>
            <a:off x="7239000" y="6126163"/>
            <a:ext cx="1676400" cy="533400"/>
          </a:xfrm>
          <a:prstGeom prst="rect">
            <a:avLst/>
          </a:prstGeom>
        </p:spPr>
      </p:pic>
      <p:pic>
        <p:nvPicPr>
          <p:cNvPr id="14338" name="Picture 2"/>
          <p:cNvPicPr>
            <a:picLocks noChangeAspect="1" noChangeArrowheads="1"/>
          </p:cNvPicPr>
          <p:nvPr/>
        </p:nvPicPr>
        <mc:AlternateContent>
          <mc:Choice xmlns:ma="http://schemas.microsoft.com/office/mac/drawingml/2008/main" Requires="ma">
            <p:blipFill>
              <a:blip r:embed="rId3"/>
              <a:srcRect/>
              <a:stretch>
                <a:fillRect/>
              </a:stretch>
            </p:blipFill>
          </mc:Choice>
          <mc:Fallback>
            <p:blipFill>
              <a:blip r:embed="rId4"/>
              <a:srcRect/>
              <a:stretch>
                <a:fillRect/>
              </a:stretch>
            </p:blipFill>
          </mc:Fallback>
        </mc:AlternateContent>
        <p:spPr bwMode="auto">
          <a:xfrm>
            <a:off x="1600200" y="1676400"/>
            <a:ext cx="6396038" cy="4037013"/>
          </a:xfrm>
          <a:prstGeom prst="rect">
            <a:avLst/>
          </a:prstGeom>
          <a:noFill/>
          <a:ln w="9525">
            <a:noFill/>
            <a:miter lim="800000"/>
            <a:headEnd/>
            <a:tailEnd/>
          </a:ln>
          <a:effectLst/>
        </p:spPr>
      </p:pic>
      <p:sp>
        <p:nvSpPr>
          <p:cNvPr id="6" name="Rectangular Callout 5"/>
          <p:cNvSpPr/>
          <p:nvPr/>
        </p:nvSpPr>
        <p:spPr>
          <a:xfrm>
            <a:off x="2514600" y="2590800"/>
            <a:ext cx="1219200" cy="533400"/>
          </a:xfrm>
          <a:prstGeom prst="wedgeRectCallout">
            <a:avLst/>
          </a:prstGeom>
          <a:effectLst>
            <a:outerShdw blurRad="50800" dist="12700" dir="2700000" algn="br">
              <a:srgbClr val="000000">
                <a:alpha val="43000"/>
              </a:srgbClr>
            </a:outerShdw>
          </a:effectLst>
        </p:spPr>
        <p:style>
          <a:lnRef idx="3">
            <a:schemeClr val="lt1"/>
          </a:lnRef>
          <a:fillRef idx="1">
            <a:schemeClr val="accent6"/>
          </a:fillRef>
          <a:effectRef idx="1">
            <a:schemeClr val="accent6"/>
          </a:effectRef>
          <a:fontRef idx="minor">
            <a:schemeClr val="lt1"/>
          </a:fontRef>
        </p:style>
        <p:txBody>
          <a:bodyPr rtlCol="0" anchor="ctr"/>
          <a:lstStyle/>
          <a:p>
            <a:pPr algn="ctr"/>
            <a:r>
              <a:rPr lang="en-US" sz="1200" dirty="0" smtClean="0">
                <a:latin typeface="Arial"/>
                <a:cs typeface="Arial"/>
              </a:rPr>
              <a:t>Grandchild</a:t>
            </a:r>
            <a:endParaRPr lang="en-US" sz="1200" dirty="0">
              <a:latin typeface="Arial"/>
              <a:cs typeface="Arial"/>
            </a:endParaRPr>
          </a:p>
        </p:txBody>
      </p:sp>
      <p:sp>
        <p:nvSpPr>
          <p:cNvPr id="7" name="Rectangular Callout 6"/>
          <p:cNvSpPr/>
          <p:nvPr/>
        </p:nvSpPr>
        <p:spPr>
          <a:xfrm>
            <a:off x="6553200" y="4610100"/>
            <a:ext cx="1219200" cy="533400"/>
          </a:xfrm>
          <a:prstGeom prst="wedgeRectCallout">
            <a:avLst/>
          </a:prstGeom>
          <a:effectLst>
            <a:outerShdw blurRad="40000" dist="12700" dir="2280000" rotWithShape="0">
              <a:srgbClr val="000000">
                <a:alpha val="38000"/>
              </a:srgbClr>
            </a:outerShdw>
          </a:effectLst>
        </p:spPr>
        <p:style>
          <a:lnRef idx="3">
            <a:schemeClr val="lt1"/>
          </a:lnRef>
          <a:fillRef idx="1">
            <a:schemeClr val="accent6"/>
          </a:fillRef>
          <a:effectRef idx="1">
            <a:schemeClr val="accent6"/>
          </a:effectRef>
          <a:fontRef idx="minor">
            <a:schemeClr val="lt1"/>
          </a:fontRef>
        </p:style>
        <p:txBody>
          <a:bodyPr rtlCol="0" anchor="ctr"/>
          <a:lstStyle/>
          <a:p>
            <a:pPr algn="ctr"/>
            <a:r>
              <a:rPr lang="en-US" sz="1200" dirty="0" smtClean="0">
                <a:latin typeface="Arial"/>
                <a:cs typeface="Arial"/>
              </a:rPr>
              <a:t>Grandparent</a:t>
            </a:r>
            <a:endParaRPr lang="en-US" sz="1200" dirty="0">
              <a:latin typeface="Arial"/>
              <a:cs typeface="Arial"/>
            </a:endParaRPr>
          </a:p>
        </p:txBody>
      </p:sp>
    </p:spTree>
  </p:cSld>
  <p:clrMapOvr>
    <a:masterClrMapping/>
  </p:clrMapOvr>
  <mc:AlternateContent>
    <mc:Choice xmlns:mp="http://schemas.microsoft.com/office/mac/powerpoint/2008/main" Requires="mp">
      <mc:AlternateContent>
        <mc:Choice Requires="mp">
          <mp:transition>
            <mp:cube dir="d"/>
          </mp:transition>
        </mc:Choice>
        <mc:Fallback xmlns:p="http://schemas.openxmlformats.org/presentationml/2006/main" xmlns:mv="urn:schemas-microsoft-com:mac:vml" xmlns:mc="http://schemas.openxmlformats.org/markup-compatibility/2006" xmlns:r="http://schemas.openxmlformats.org/officeDocument/2006/relationships" xmlns:a="http://schemas.openxmlformats.org/drawingml/2006/main" xmlns="" xmlns:mp="http://schemas.microsoft.com/office/mac/powerpoint/2008/main">
          <p:transition>
            <p:cover dir="d"/>
          </p:transition>
        </mc:Fallback>
      </mc:AlternateContent>
    </mc:Choice>
    <mc:Fallback>
      <mc:AlternateContent>
        <mc:Choice Requires="mp">
          <p:transition>
            <p:cover dir="d"/>
          </p:transition>
        </mc:Choice>
        <mc:Fallback xmlns:p="http://schemas.openxmlformats.org/presentationml/2006/main" xmlns:mv="urn:schemas-microsoft-com:mac:vml" xmlns:mc="http://schemas.openxmlformats.org/markup-compatibility/2006" xmlns:r="http://schemas.openxmlformats.org/officeDocument/2006/relationships" xmlns:a="http://schemas.openxmlformats.org/drawingml/2006/main" xmlns="" xmlns:mp="http://schemas.microsoft.com/office/mac/powerpoint/2008/main">
          <p:transition>
            <p:cover dir="d"/>
          </p:transition>
        </mc:Fallback>
      </mc:AlternateContent>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2400" b="1" dirty="0" smtClean="0">
                <a:solidFill>
                  <a:schemeClr val="bg1">
                    <a:lumMod val="50000"/>
                  </a:schemeClr>
                </a:solidFill>
                <a:latin typeface="Arial"/>
                <a:cs typeface="Arial"/>
              </a:rPr>
              <a:t>Primary Market: </a:t>
            </a:r>
            <a:r>
              <a:rPr lang="en-US" sz="2400" dirty="0" smtClean="0">
                <a:solidFill>
                  <a:schemeClr val="bg1">
                    <a:lumMod val="50000"/>
                  </a:schemeClr>
                </a:solidFill>
                <a:latin typeface="Arial"/>
                <a:cs typeface="Arial"/>
              </a:rPr>
              <a:t>Grandparents</a:t>
            </a:r>
            <a:endParaRPr lang="en-US" sz="2400" dirty="0">
              <a:solidFill>
                <a:schemeClr val="bg1">
                  <a:lumMod val="50000"/>
                </a:schemeClr>
              </a:solidFill>
              <a:latin typeface="Arial"/>
              <a:cs typeface="Arial"/>
            </a:endParaRPr>
          </a:p>
        </p:txBody>
      </p:sp>
      <p:pic>
        <p:nvPicPr>
          <p:cNvPr id="4" name="Picture 3" descr="Picture 9.png"/>
          <p:cNvPicPr>
            <a:picLocks noChangeAspect="1"/>
          </p:cNvPicPr>
          <p:nvPr/>
        </p:nvPicPr>
        <p:blipFill>
          <a:blip r:embed="rId2"/>
          <a:srcRect l="20694" t="30417" r="17903" b="50000"/>
          <a:stretch>
            <a:fillRect/>
          </a:stretch>
        </p:blipFill>
        <p:spPr>
          <a:xfrm>
            <a:off x="7239000" y="6126163"/>
            <a:ext cx="1676400" cy="533400"/>
          </a:xfrm>
          <a:prstGeom prst="rect">
            <a:avLst/>
          </a:prstGeom>
        </p:spPr>
      </p:pic>
      <p:sp>
        <p:nvSpPr>
          <p:cNvPr id="5" name="TextBox 4"/>
          <p:cNvSpPr txBox="1"/>
          <p:nvPr/>
        </p:nvSpPr>
        <p:spPr>
          <a:xfrm>
            <a:off x="457200" y="1912441"/>
            <a:ext cx="4953000" cy="769441"/>
          </a:xfrm>
          <a:prstGeom prst="rect">
            <a:avLst/>
          </a:prstGeom>
          <a:noFill/>
        </p:spPr>
        <p:txBody>
          <a:bodyPr wrap="square" rtlCol="0">
            <a:spAutoFit/>
          </a:bodyPr>
          <a:lstStyle/>
          <a:p>
            <a:r>
              <a:rPr lang="en-US" sz="4400" b="1" dirty="0" smtClean="0">
                <a:solidFill>
                  <a:srgbClr val="65D8EC"/>
                </a:solidFill>
                <a:latin typeface="Arial"/>
                <a:cs typeface="Arial"/>
              </a:rPr>
              <a:t>56 MILLION</a:t>
            </a:r>
            <a:endParaRPr lang="en-US" sz="4400" b="1" dirty="0">
              <a:solidFill>
                <a:srgbClr val="65D8EC"/>
              </a:solidFill>
              <a:latin typeface="Arial"/>
              <a:cs typeface="Arial"/>
            </a:endParaRPr>
          </a:p>
        </p:txBody>
      </p:sp>
      <p:sp>
        <p:nvSpPr>
          <p:cNvPr id="7" name="TextBox 6"/>
          <p:cNvSpPr txBox="1"/>
          <p:nvPr/>
        </p:nvSpPr>
        <p:spPr>
          <a:xfrm>
            <a:off x="1905000" y="2910482"/>
            <a:ext cx="1752600" cy="769441"/>
          </a:xfrm>
          <a:prstGeom prst="rect">
            <a:avLst/>
          </a:prstGeom>
          <a:noFill/>
        </p:spPr>
        <p:txBody>
          <a:bodyPr wrap="square" rtlCol="0">
            <a:spAutoFit/>
          </a:bodyPr>
          <a:lstStyle/>
          <a:p>
            <a:pPr algn="r"/>
            <a:r>
              <a:rPr lang="en-US" sz="4400" b="1" dirty="0" smtClean="0">
                <a:solidFill>
                  <a:srgbClr val="65D8EC"/>
                </a:solidFill>
                <a:latin typeface="Arial"/>
                <a:cs typeface="Arial"/>
              </a:rPr>
              <a:t>69</a:t>
            </a:r>
            <a:r>
              <a:rPr lang="en-US" sz="4400" b="1" baseline="30000" dirty="0" smtClean="0">
                <a:solidFill>
                  <a:srgbClr val="65D8EC"/>
                </a:solidFill>
                <a:latin typeface="Arial"/>
                <a:cs typeface="Arial"/>
              </a:rPr>
              <a:t>%</a:t>
            </a:r>
            <a:endParaRPr lang="en-US" sz="4400" b="1" baseline="30000" dirty="0">
              <a:solidFill>
                <a:srgbClr val="65D8EC"/>
              </a:solidFill>
              <a:latin typeface="Arial"/>
              <a:cs typeface="Arial"/>
            </a:endParaRPr>
          </a:p>
        </p:txBody>
      </p:sp>
      <p:sp>
        <p:nvSpPr>
          <p:cNvPr id="8" name="Title 1"/>
          <p:cNvSpPr txBox="1">
            <a:spLocks/>
          </p:cNvSpPr>
          <p:nvPr/>
        </p:nvSpPr>
        <p:spPr>
          <a:xfrm>
            <a:off x="3657600" y="1981437"/>
            <a:ext cx="8229600" cy="617041"/>
          </a:xfrm>
          <a:prstGeom prst="rect">
            <a:avLst/>
          </a:prstGeom>
        </p:spPr>
        <p:txBody>
          <a:bodyPr vert="horz" lIns="91440" tIns="45720" rIns="91440" bIns="45720" rtlCol="0" anchor="t">
            <a:normAutofit/>
          </a:bodyPr>
          <a:lstStyle/>
          <a:p>
            <a:pPr lvl="0">
              <a:spcBef>
                <a:spcPct val="0"/>
              </a:spcBef>
            </a:pPr>
            <a:r>
              <a:rPr lang="en-US" dirty="0" smtClean="0">
                <a:solidFill>
                  <a:schemeClr val="bg1">
                    <a:lumMod val="50000"/>
                  </a:schemeClr>
                </a:solidFill>
                <a:latin typeface="Arial"/>
                <a:ea typeface="+mj-ea"/>
                <a:cs typeface="Arial"/>
              </a:rPr>
              <a:t>Grandparent households in the United States</a:t>
            </a:r>
            <a:endParaRPr kumimoji="0" lang="en-US" b="0" i="0" u="none" strike="noStrike" kern="1200" cap="none" spc="0" normalizeH="0" baseline="0" noProof="0" dirty="0">
              <a:ln>
                <a:noFill/>
              </a:ln>
              <a:solidFill>
                <a:schemeClr val="bg1">
                  <a:lumMod val="50000"/>
                </a:schemeClr>
              </a:solidFill>
              <a:effectLst/>
              <a:uLnTx/>
              <a:uFillTx/>
              <a:latin typeface="Arial"/>
              <a:ea typeface="+mj-ea"/>
              <a:cs typeface="Arial"/>
            </a:endParaRPr>
          </a:p>
        </p:txBody>
      </p:sp>
      <p:sp>
        <p:nvSpPr>
          <p:cNvPr id="10" name="Title 1"/>
          <p:cNvSpPr txBox="1">
            <a:spLocks/>
          </p:cNvSpPr>
          <p:nvPr/>
        </p:nvSpPr>
        <p:spPr>
          <a:xfrm>
            <a:off x="3657600" y="2971800"/>
            <a:ext cx="8229600" cy="914400"/>
          </a:xfrm>
          <a:prstGeom prst="rect">
            <a:avLst/>
          </a:prstGeom>
        </p:spPr>
        <p:txBody>
          <a:bodyPr vert="horz" lIns="91440" tIns="45720" rIns="91440" bIns="45720" rtlCol="0" anchor="t">
            <a:normAutofit/>
          </a:bodyPr>
          <a:lstStyle/>
          <a:p>
            <a:pPr lvl="0">
              <a:spcBef>
                <a:spcPct val="0"/>
              </a:spcBef>
            </a:pPr>
            <a:r>
              <a:rPr lang="en-US" dirty="0" smtClean="0">
                <a:solidFill>
                  <a:schemeClr val="bg1">
                    <a:lumMod val="50000"/>
                  </a:schemeClr>
                </a:solidFill>
                <a:latin typeface="Arial"/>
                <a:ea typeface="+mj-ea"/>
                <a:cs typeface="Arial"/>
              </a:rPr>
              <a:t>of baby boomers use the Internet at least once</a:t>
            </a:r>
          </a:p>
          <a:p>
            <a:pPr lvl="0">
              <a:spcBef>
                <a:spcPct val="0"/>
              </a:spcBef>
            </a:pPr>
            <a:r>
              <a:rPr lang="en-US" dirty="0" smtClean="0">
                <a:solidFill>
                  <a:schemeClr val="bg1">
                    <a:lumMod val="50000"/>
                  </a:schemeClr>
                </a:solidFill>
                <a:latin typeface="Arial"/>
                <a:ea typeface="+mj-ea"/>
                <a:cs typeface="Arial"/>
              </a:rPr>
              <a:t>per day—36% use it several times per day.</a:t>
            </a:r>
            <a:endParaRPr kumimoji="0" lang="en-US" b="0" i="0" u="none" strike="noStrike" kern="1200" cap="none" spc="0" normalizeH="0" baseline="0" noProof="0" dirty="0">
              <a:ln>
                <a:noFill/>
              </a:ln>
              <a:solidFill>
                <a:schemeClr val="bg1">
                  <a:lumMod val="50000"/>
                </a:schemeClr>
              </a:solidFill>
              <a:effectLst/>
              <a:uLnTx/>
              <a:uFillTx/>
              <a:latin typeface="Arial"/>
              <a:ea typeface="+mj-ea"/>
              <a:cs typeface="Arial"/>
            </a:endParaRPr>
          </a:p>
        </p:txBody>
      </p:sp>
      <p:cxnSp>
        <p:nvCxnSpPr>
          <p:cNvPr id="14" name="Straight Connector 13"/>
          <p:cNvCxnSpPr/>
          <p:nvPr/>
        </p:nvCxnSpPr>
        <p:spPr>
          <a:xfrm>
            <a:off x="685800" y="4813894"/>
            <a:ext cx="7620000" cy="1588"/>
          </a:xfrm>
          <a:prstGeom prst="line">
            <a:avLst/>
          </a:prstGeom>
          <a:ln w="12700" cap="flat" cmpd="sng" algn="ctr">
            <a:solidFill>
              <a:schemeClr val="bg1">
                <a:lumMod val="85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3667868" y="2297905"/>
            <a:ext cx="4256932" cy="307777"/>
          </a:xfrm>
          <a:prstGeom prst="rect">
            <a:avLst/>
          </a:prstGeom>
          <a:noFill/>
        </p:spPr>
        <p:txBody>
          <a:bodyPr wrap="none" rtlCol="0">
            <a:spAutoFit/>
          </a:bodyPr>
          <a:lstStyle/>
          <a:p>
            <a:pPr lvl="0"/>
            <a:r>
              <a:rPr lang="en-US" sz="1400" dirty="0" smtClean="0">
                <a:solidFill>
                  <a:schemeClr val="bg1">
                    <a:lumMod val="50000"/>
                  </a:schemeClr>
                </a:solidFill>
                <a:latin typeface="Arial"/>
                <a:cs typeface="Arial"/>
              </a:rPr>
              <a:t>The average age of new, grandparents is under 50.</a:t>
            </a:r>
          </a:p>
        </p:txBody>
      </p:sp>
      <p:cxnSp>
        <p:nvCxnSpPr>
          <p:cNvPr id="15" name="Straight Connector 14"/>
          <p:cNvCxnSpPr/>
          <p:nvPr/>
        </p:nvCxnSpPr>
        <p:spPr>
          <a:xfrm>
            <a:off x="685800" y="2834282"/>
            <a:ext cx="7620000" cy="1588"/>
          </a:xfrm>
          <a:prstGeom prst="line">
            <a:avLst/>
          </a:prstGeom>
          <a:ln w="12700" cap="flat" cmpd="sng" algn="ctr">
            <a:solidFill>
              <a:schemeClr val="bg1">
                <a:lumMod val="85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685800" y="3823294"/>
            <a:ext cx="7620000" cy="1588"/>
          </a:xfrm>
          <a:prstGeom prst="line">
            <a:avLst/>
          </a:prstGeom>
          <a:ln w="12700" cap="flat" cmpd="sng" algn="ctr">
            <a:solidFill>
              <a:schemeClr val="bg1">
                <a:lumMod val="85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990600" y="3886200"/>
            <a:ext cx="2667000" cy="769441"/>
          </a:xfrm>
          <a:prstGeom prst="rect">
            <a:avLst/>
          </a:prstGeom>
          <a:noFill/>
        </p:spPr>
        <p:txBody>
          <a:bodyPr wrap="square" rtlCol="0">
            <a:spAutoFit/>
          </a:bodyPr>
          <a:lstStyle/>
          <a:p>
            <a:pPr algn="r"/>
            <a:r>
              <a:rPr lang="en-US" sz="4400" b="1" dirty="0" smtClean="0">
                <a:solidFill>
                  <a:srgbClr val="65D8EC"/>
                </a:solidFill>
                <a:latin typeface="Arial"/>
                <a:cs typeface="Arial"/>
              </a:rPr>
              <a:t>50</a:t>
            </a:r>
            <a:r>
              <a:rPr lang="en-US" sz="4400" b="1" baseline="30000" dirty="0" smtClean="0">
                <a:solidFill>
                  <a:srgbClr val="65D8EC"/>
                </a:solidFill>
                <a:latin typeface="Arial"/>
                <a:cs typeface="Arial"/>
              </a:rPr>
              <a:t>%</a:t>
            </a:r>
            <a:endParaRPr lang="en-US" sz="4400" b="1" baseline="30000" dirty="0">
              <a:solidFill>
                <a:srgbClr val="65D8EC"/>
              </a:solidFill>
              <a:latin typeface="Arial"/>
              <a:cs typeface="Arial"/>
            </a:endParaRPr>
          </a:p>
        </p:txBody>
      </p:sp>
      <p:sp>
        <p:nvSpPr>
          <p:cNvPr id="19" name="Title 1"/>
          <p:cNvSpPr txBox="1">
            <a:spLocks/>
          </p:cNvSpPr>
          <p:nvPr/>
        </p:nvSpPr>
        <p:spPr>
          <a:xfrm>
            <a:off x="3657600" y="3954959"/>
            <a:ext cx="8229600" cy="762000"/>
          </a:xfrm>
          <a:prstGeom prst="rect">
            <a:avLst/>
          </a:prstGeom>
        </p:spPr>
        <p:txBody>
          <a:bodyPr vert="horz" lIns="91440" tIns="45720" rIns="91440" bIns="45720" rtlCol="0" anchor="t">
            <a:normAutofit/>
          </a:bodyPr>
          <a:lstStyle/>
          <a:p>
            <a:pPr lvl="0">
              <a:spcBef>
                <a:spcPct val="0"/>
              </a:spcBef>
            </a:pPr>
            <a:r>
              <a:rPr lang="en-US" dirty="0" smtClean="0">
                <a:solidFill>
                  <a:schemeClr val="bg1">
                    <a:lumMod val="50000"/>
                  </a:schemeClr>
                </a:solidFill>
                <a:latin typeface="Arial"/>
                <a:ea typeface="+mj-ea"/>
                <a:cs typeface="Arial"/>
              </a:rPr>
              <a:t>of all grandparents live more than 200 miles</a:t>
            </a:r>
          </a:p>
          <a:p>
            <a:pPr lvl="0">
              <a:spcBef>
                <a:spcPct val="0"/>
              </a:spcBef>
            </a:pPr>
            <a:r>
              <a:rPr lang="en-US" dirty="0" smtClean="0">
                <a:solidFill>
                  <a:schemeClr val="bg1">
                    <a:lumMod val="50000"/>
                  </a:schemeClr>
                </a:solidFill>
                <a:latin typeface="Arial"/>
                <a:ea typeface="+mj-ea"/>
                <a:cs typeface="Arial"/>
              </a:rPr>
              <a:t>away from their grandchildren.</a:t>
            </a:r>
            <a:endParaRPr kumimoji="0" lang="en-US" b="0" i="0" u="none" strike="noStrike" kern="1200" cap="none" spc="0" normalizeH="0" baseline="0" noProof="0" dirty="0">
              <a:ln>
                <a:noFill/>
              </a:ln>
              <a:solidFill>
                <a:schemeClr val="bg1">
                  <a:lumMod val="50000"/>
                </a:schemeClr>
              </a:solidFill>
              <a:effectLst/>
              <a:uLnTx/>
              <a:uFillTx/>
              <a:latin typeface="Arial"/>
              <a:ea typeface="+mj-ea"/>
              <a:cs typeface="Arial"/>
            </a:endParaRPr>
          </a:p>
        </p:txBody>
      </p:sp>
    </p:spTree>
  </p:cSld>
  <p:clrMapOvr>
    <a:masterClrMapping/>
  </p:clrMapOvr>
  <mc:AlternateContent>
    <mc:Choice xmlns:mp="http://schemas.microsoft.com/office/mac/powerpoint/2008/main" Requires="mp">
      <mc:AlternateContent>
        <mc:Choice Requires="mp">
          <mp:transition>
            <mp:cube dir="d"/>
          </mp:transition>
        </mc:Choice>
        <mc:Fallback xmlns:p="http://schemas.openxmlformats.org/presentationml/2006/main" xmlns:mv="urn:schemas-microsoft-com:mac:vml" xmlns:mc="http://schemas.openxmlformats.org/markup-compatibility/2006" xmlns:r="http://schemas.openxmlformats.org/officeDocument/2006/relationships" xmlns:a="http://schemas.openxmlformats.org/drawingml/2006/main" xmlns="" xmlns:mp="http://schemas.microsoft.com/office/mac/powerpoint/2008/main">
          <p:transition>
            <p:cover dir="d"/>
          </p:transition>
        </mc:Fallback>
      </mc:AlternateContent>
    </mc:Choice>
    <mc:Fallback>
      <mc:AlternateContent>
        <mc:Choice Requires="mp">
          <p:transition>
            <p:cover dir="d"/>
          </p:transition>
        </mc:Choice>
        <mc:Fallback xmlns:p="http://schemas.openxmlformats.org/presentationml/2006/main" xmlns:mv="urn:schemas-microsoft-com:mac:vml" xmlns:mc="http://schemas.openxmlformats.org/markup-compatibility/2006" xmlns:r="http://schemas.openxmlformats.org/officeDocument/2006/relationships" xmlns:a="http://schemas.openxmlformats.org/drawingml/2006/main" xmlns="" xmlns:mp="http://schemas.microsoft.com/office/mac/powerpoint/2008/main">
          <p:transition>
            <p:cover dir="d"/>
          </p:transition>
        </mc:Fallback>
      </mc:AlternateContent>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2400" b="1" dirty="0" smtClean="0">
                <a:solidFill>
                  <a:schemeClr val="bg1">
                    <a:lumMod val="50000"/>
                  </a:schemeClr>
                </a:solidFill>
                <a:latin typeface="Arial"/>
                <a:cs typeface="Arial"/>
              </a:rPr>
              <a:t>The Solution: </a:t>
            </a:r>
            <a:r>
              <a:rPr lang="en-US" sz="2400" dirty="0" err="1" smtClean="0">
                <a:solidFill>
                  <a:schemeClr val="bg1">
                    <a:lumMod val="50000"/>
                  </a:schemeClr>
                </a:solidFill>
                <a:latin typeface="Arial"/>
                <a:cs typeface="Arial"/>
              </a:rPr>
              <a:t>Readeo</a:t>
            </a:r>
            <a:endParaRPr lang="en-US" sz="2400" dirty="0">
              <a:solidFill>
                <a:schemeClr val="bg1">
                  <a:lumMod val="50000"/>
                </a:schemeClr>
              </a:solidFill>
              <a:latin typeface="Arial"/>
              <a:cs typeface="Arial"/>
            </a:endParaRPr>
          </a:p>
        </p:txBody>
      </p:sp>
      <p:pic>
        <p:nvPicPr>
          <p:cNvPr id="4" name="Picture 3" descr="Picture 9.png"/>
          <p:cNvPicPr>
            <a:picLocks noChangeAspect="1"/>
          </p:cNvPicPr>
          <p:nvPr/>
        </p:nvPicPr>
        <p:blipFill>
          <a:blip r:embed="rId2"/>
          <a:srcRect l="20694" t="30417" r="17903" b="50000"/>
          <a:stretch>
            <a:fillRect/>
          </a:stretch>
        </p:blipFill>
        <p:spPr>
          <a:xfrm>
            <a:off x="7239000" y="6126163"/>
            <a:ext cx="1676400" cy="533400"/>
          </a:xfrm>
          <a:prstGeom prst="rect">
            <a:avLst/>
          </a:prstGeom>
        </p:spPr>
      </p:pic>
      <p:pic>
        <p:nvPicPr>
          <p:cNvPr id="20" name="Picture 19" descr="Readeo Map.jpg"/>
          <p:cNvPicPr>
            <a:picLocks noChangeAspect="1"/>
          </p:cNvPicPr>
          <p:nvPr/>
        </p:nvPicPr>
        <p:blipFill>
          <a:blip r:embed="rId3"/>
          <a:stretch>
            <a:fillRect/>
          </a:stretch>
        </p:blipFill>
        <p:spPr>
          <a:xfrm>
            <a:off x="2585987" y="2892839"/>
            <a:ext cx="4043414" cy="3273238"/>
          </a:xfrm>
          <a:prstGeom prst="rect">
            <a:avLst/>
          </a:prstGeom>
        </p:spPr>
      </p:pic>
      <p:pic>
        <p:nvPicPr>
          <p:cNvPr id="21" name="Picture 20"/>
          <p:cNvPicPr>
            <a:picLocks noChangeAspect="1"/>
          </p:cNvPicPr>
          <p:nvPr/>
        </p:nvPicPr>
        <p:blipFill>
          <a:blip r:embed="rId4"/>
          <a:stretch>
            <a:fillRect/>
          </a:stretch>
        </p:blipFill>
        <p:spPr>
          <a:xfrm>
            <a:off x="2254250" y="1417638"/>
            <a:ext cx="4635500" cy="863600"/>
          </a:xfrm>
          <a:prstGeom prst="rect">
            <a:avLst/>
          </a:prstGeom>
        </p:spPr>
      </p:pic>
    </p:spTree>
  </p:cSld>
  <p:clrMapOvr>
    <a:masterClrMapping/>
  </p:clrMapOvr>
  <mc:AlternateContent>
    <mc:Choice xmlns:mp="http://schemas.microsoft.com/office/mac/powerpoint/2008/main" Requires="mp">
      <mc:AlternateContent>
        <mc:Choice Requires="mp">
          <mp:transition>
            <mp:cube dir="d"/>
          </mp:transition>
        </mc:Choice>
        <mc:Fallback xmlns:p="http://schemas.openxmlformats.org/presentationml/2006/main" xmlns:mv="urn:schemas-microsoft-com:mac:vml" xmlns:mc="http://schemas.openxmlformats.org/markup-compatibility/2006" xmlns:r="http://schemas.openxmlformats.org/officeDocument/2006/relationships" xmlns:a="http://schemas.openxmlformats.org/drawingml/2006/main" xmlns="" xmlns:mp="http://schemas.microsoft.com/office/mac/powerpoint/2008/main">
          <p:transition>
            <p:cover dir="d"/>
          </p:transition>
        </mc:Fallback>
      </mc:AlternateContent>
    </mc:Choice>
    <mc:Fallback>
      <mc:AlternateContent>
        <mc:Choice Requires="mp">
          <p:transition>
            <p:cover dir="d"/>
          </p:transition>
        </mc:Choice>
        <mc:Fallback xmlns:p="http://schemas.openxmlformats.org/presentationml/2006/main" xmlns:mv="urn:schemas-microsoft-com:mac:vml" xmlns:mc="http://schemas.openxmlformats.org/markup-compatibility/2006" xmlns:r="http://schemas.openxmlformats.org/officeDocument/2006/relationships" xmlns:a="http://schemas.openxmlformats.org/drawingml/2006/main" xmlns="" xmlns:mp="http://schemas.microsoft.com/office/mac/powerpoint/2008/main">
          <p:transition>
            <p:cover dir="d"/>
          </p:transition>
        </mc:Fallback>
      </mc:AlternateContent>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2400" b="1" dirty="0" smtClean="0">
                <a:solidFill>
                  <a:schemeClr val="bg1">
                    <a:lumMod val="50000"/>
                  </a:schemeClr>
                </a:solidFill>
                <a:latin typeface="Arial"/>
                <a:cs typeface="Arial"/>
              </a:rPr>
              <a:t>The Solution: </a:t>
            </a:r>
            <a:r>
              <a:rPr lang="en-US" sz="2400" dirty="0" err="1" smtClean="0">
                <a:solidFill>
                  <a:schemeClr val="bg1">
                    <a:lumMod val="50000"/>
                  </a:schemeClr>
                </a:solidFill>
                <a:latin typeface="Arial"/>
                <a:cs typeface="Arial"/>
              </a:rPr>
              <a:t>Readeo</a:t>
            </a:r>
            <a:endParaRPr lang="en-US" sz="2400" dirty="0">
              <a:solidFill>
                <a:schemeClr val="bg1">
                  <a:lumMod val="50000"/>
                </a:schemeClr>
              </a:solidFill>
              <a:latin typeface="Arial"/>
              <a:cs typeface="Arial"/>
            </a:endParaRPr>
          </a:p>
        </p:txBody>
      </p:sp>
      <p:pic>
        <p:nvPicPr>
          <p:cNvPr id="4" name="Picture 3" descr="Picture 9.png"/>
          <p:cNvPicPr>
            <a:picLocks noChangeAspect="1"/>
          </p:cNvPicPr>
          <p:nvPr/>
        </p:nvPicPr>
        <p:blipFill>
          <a:blip r:embed="rId3"/>
          <a:srcRect l="20694" t="30417" r="17903" b="50000"/>
          <a:stretch>
            <a:fillRect/>
          </a:stretch>
        </p:blipFill>
        <p:spPr>
          <a:xfrm>
            <a:off x="7239000" y="6126163"/>
            <a:ext cx="1676400" cy="533400"/>
          </a:xfrm>
          <a:prstGeom prst="rect">
            <a:avLst/>
          </a:prstGeom>
        </p:spPr>
      </p:pic>
      <p:pic>
        <p:nvPicPr>
          <p:cNvPr id="5" name="Scott and Lily 1.mov">
            <a:hlinkClick r:id="" action="ppaction://media"/>
          </p:cNvPr>
          <p:cNvPicPr/>
          <p:nvPr>
            <a:videoFile r:link="rId1"/>
          </p:nvPr>
        </p:nvPicPr>
        <p:blipFill>
          <a:blip r:embed="rId4"/>
          <a:stretch>
            <a:fillRect/>
          </a:stretch>
        </p:blipFill>
        <p:spPr>
          <a:xfrm>
            <a:off x="609600" y="1219200"/>
            <a:ext cx="7586130" cy="4267199"/>
          </a:xfrm>
          <a:prstGeom prst="rect">
            <a:avLst/>
          </a:prstGeom>
        </p:spPr>
      </p:pic>
    </p:spTree>
  </p:cSld>
  <p:clrMapOvr>
    <a:masterClrMapping/>
  </p:clrMapOvr>
  <mc:AlternateContent>
    <mc:Choice xmlns:mp="http://schemas.microsoft.com/office/mac/powerpoint/2008/main" Requires="mp">
      <mc:AlternateContent>
        <mc:Choice Requires="mp">
          <mp:transition>
            <mp:cube dir="d"/>
          </mp:transition>
        </mc:Choice>
        <mc:Fallback xmlns:p="http://schemas.openxmlformats.org/presentationml/2006/main" xmlns:mv="urn:schemas-microsoft-com:mac:vml" xmlns:mc="http://schemas.openxmlformats.org/markup-compatibility/2006" xmlns:r="http://schemas.openxmlformats.org/officeDocument/2006/relationships" xmlns:a="http://schemas.openxmlformats.org/drawingml/2006/main" xmlns="" xmlns:mp="http://schemas.microsoft.com/office/mac/powerpoint/2008/main">
          <p:transition>
            <p:cover dir="d"/>
          </p:transition>
        </mc:Fallback>
      </mc:AlternateContent>
    </mc:Choice>
    <mc:Fallback>
      <mc:AlternateContent>
        <mc:Choice Requires="mp">
          <p:transition>
            <p:cover dir="d"/>
          </p:transition>
        </mc:Choice>
        <mc:Fallback xmlns:p="http://schemas.openxmlformats.org/presentationml/2006/main" xmlns:mv="urn:schemas-microsoft-com:mac:vml" xmlns:mc="http://schemas.openxmlformats.org/markup-compatibility/2006" xmlns:r="http://schemas.openxmlformats.org/officeDocument/2006/relationships" xmlns:a="http://schemas.openxmlformats.org/drawingml/2006/main" xmlns="" xmlns:mp="http://schemas.microsoft.com/office/mac/powerpoint/2008/main">
          <p:transition>
            <p:cover dir="d"/>
          </p:transition>
        </mc:Fallback>
      </mc:AlternateContent>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16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2400" b="1" dirty="0" smtClean="0">
                <a:solidFill>
                  <a:schemeClr val="bg1">
                    <a:lumMod val="50000"/>
                  </a:schemeClr>
                </a:solidFill>
                <a:latin typeface="Arial"/>
                <a:cs typeface="Arial"/>
              </a:rPr>
              <a:t>The Solution: </a:t>
            </a:r>
            <a:r>
              <a:rPr lang="en-US" sz="2400" dirty="0" err="1" smtClean="0">
                <a:solidFill>
                  <a:schemeClr val="bg1">
                    <a:lumMod val="50000"/>
                  </a:schemeClr>
                </a:solidFill>
                <a:latin typeface="Arial"/>
                <a:cs typeface="Arial"/>
              </a:rPr>
              <a:t>Readeo</a:t>
            </a:r>
            <a:endParaRPr lang="en-US" sz="2400" dirty="0">
              <a:solidFill>
                <a:schemeClr val="bg1">
                  <a:lumMod val="50000"/>
                </a:schemeClr>
              </a:solidFill>
              <a:latin typeface="Arial"/>
              <a:cs typeface="Arial"/>
            </a:endParaRPr>
          </a:p>
        </p:txBody>
      </p:sp>
      <p:pic>
        <p:nvPicPr>
          <p:cNvPr id="4" name="Picture 3" descr="Picture 9.png"/>
          <p:cNvPicPr>
            <a:picLocks noChangeAspect="1"/>
          </p:cNvPicPr>
          <p:nvPr/>
        </p:nvPicPr>
        <p:blipFill>
          <a:blip r:embed="rId2"/>
          <a:srcRect l="20694" t="30417" r="17903" b="50000"/>
          <a:stretch>
            <a:fillRect/>
          </a:stretch>
        </p:blipFill>
        <p:spPr>
          <a:xfrm>
            <a:off x="7239000" y="6126163"/>
            <a:ext cx="1676400" cy="533400"/>
          </a:xfrm>
          <a:prstGeom prst="rect">
            <a:avLst/>
          </a:prstGeom>
        </p:spPr>
      </p:pic>
      <p:pic>
        <p:nvPicPr>
          <p:cNvPr id="9" name="Picture 8"/>
          <p:cNvPicPr>
            <a:picLocks noChangeAspect="1"/>
          </p:cNvPicPr>
          <p:nvPr/>
        </p:nvPicPr>
        <p:blipFill>
          <a:blip r:embed="rId3"/>
          <a:stretch>
            <a:fillRect/>
          </a:stretch>
        </p:blipFill>
        <p:spPr>
          <a:xfrm>
            <a:off x="1752600" y="1537208"/>
            <a:ext cx="5638800" cy="1030860"/>
          </a:xfrm>
          <a:prstGeom prst="rect">
            <a:avLst/>
          </a:prstGeom>
        </p:spPr>
      </p:pic>
      <p:pic>
        <p:nvPicPr>
          <p:cNvPr id="10" name="Picture 9"/>
          <p:cNvPicPr>
            <a:picLocks noChangeAspect="1"/>
          </p:cNvPicPr>
          <p:nvPr/>
        </p:nvPicPr>
        <p:blipFill>
          <a:blip r:embed="rId4"/>
          <a:stretch>
            <a:fillRect/>
          </a:stretch>
        </p:blipFill>
        <p:spPr>
          <a:xfrm>
            <a:off x="1752600" y="2913570"/>
            <a:ext cx="5638800" cy="1030860"/>
          </a:xfrm>
          <a:prstGeom prst="rect">
            <a:avLst/>
          </a:prstGeom>
        </p:spPr>
      </p:pic>
      <p:pic>
        <p:nvPicPr>
          <p:cNvPr id="11" name="Picture 10"/>
          <p:cNvPicPr>
            <a:picLocks noChangeAspect="1"/>
          </p:cNvPicPr>
          <p:nvPr/>
        </p:nvPicPr>
        <p:blipFill>
          <a:blip r:embed="rId5"/>
          <a:stretch>
            <a:fillRect/>
          </a:stretch>
        </p:blipFill>
        <p:spPr>
          <a:xfrm>
            <a:off x="1752600" y="4310570"/>
            <a:ext cx="5638800" cy="1030860"/>
          </a:xfrm>
          <a:prstGeom prst="rect">
            <a:avLst/>
          </a:prstGeom>
        </p:spPr>
      </p:pic>
    </p:spTree>
  </p:cSld>
  <p:clrMapOvr>
    <a:masterClrMapping/>
  </p:clrMapOvr>
  <mc:AlternateContent>
    <mc:Choice xmlns:mp="http://schemas.microsoft.com/office/mac/powerpoint/2008/main" Requires="mp">
      <mc:AlternateContent>
        <mc:Choice Requires="mp">
          <mp:transition>
            <mp:cube dir="d"/>
          </mp:transition>
        </mc:Choice>
        <mc:Fallback xmlns:p="http://schemas.openxmlformats.org/presentationml/2006/main" xmlns:mv="urn:schemas-microsoft-com:mac:vml" xmlns:mc="http://schemas.openxmlformats.org/markup-compatibility/2006" xmlns:r="http://schemas.openxmlformats.org/officeDocument/2006/relationships" xmlns:a="http://schemas.openxmlformats.org/drawingml/2006/main" xmlns="" xmlns:mp="http://schemas.microsoft.com/office/mac/powerpoint/2008/main">
          <p:transition>
            <p:cover dir="d"/>
          </p:transition>
        </mc:Fallback>
      </mc:AlternateContent>
    </mc:Choice>
    <mc:Fallback>
      <mc:AlternateContent>
        <mc:Choice Requires="mp">
          <p:transition>
            <p:cover dir="d"/>
          </p:transition>
        </mc:Choice>
        <mc:Fallback xmlns:p="http://schemas.openxmlformats.org/presentationml/2006/main" xmlns:mv="urn:schemas-microsoft-com:mac:vml" xmlns:mc="http://schemas.openxmlformats.org/markup-compatibility/2006" xmlns:r="http://schemas.openxmlformats.org/officeDocument/2006/relationships" xmlns:a="http://schemas.openxmlformats.org/drawingml/2006/main" xmlns="" xmlns:mp="http://schemas.microsoft.com/office/mac/powerpoint/2008/main">
          <p:transition>
            <p:cover dir="d"/>
          </p:transition>
        </mc:Fallback>
      </mc:AlternateContent>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3702131" cy="1143000"/>
          </a:xfrm>
        </p:spPr>
        <p:txBody>
          <a:bodyPr>
            <a:normAutofit/>
          </a:bodyPr>
          <a:lstStyle/>
          <a:p>
            <a:pPr algn="l"/>
            <a:r>
              <a:rPr lang="en-US" sz="2400" b="1" dirty="0" smtClean="0">
                <a:solidFill>
                  <a:schemeClr val="bg1">
                    <a:lumMod val="50000"/>
                  </a:schemeClr>
                </a:solidFill>
                <a:latin typeface="Arial"/>
                <a:cs typeface="Arial"/>
              </a:rPr>
              <a:t>The Model: </a:t>
            </a:r>
            <a:r>
              <a:rPr lang="en-US" sz="2400" dirty="0" smtClean="0">
                <a:solidFill>
                  <a:schemeClr val="bg1">
                    <a:lumMod val="50000"/>
                  </a:schemeClr>
                </a:solidFill>
                <a:latin typeface="Arial"/>
                <a:cs typeface="Arial"/>
              </a:rPr>
              <a:t>Subscription</a:t>
            </a:r>
            <a:endParaRPr lang="en-US" sz="2400" dirty="0">
              <a:solidFill>
                <a:schemeClr val="bg1">
                  <a:lumMod val="50000"/>
                </a:schemeClr>
              </a:solidFill>
              <a:latin typeface="Arial"/>
              <a:cs typeface="Arial"/>
            </a:endParaRPr>
          </a:p>
        </p:txBody>
      </p:sp>
      <p:pic>
        <p:nvPicPr>
          <p:cNvPr id="4" name="Picture 3" descr="Picture 9.png"/>
          <p:cNvPicPr>
            <a:picLocks noChangeAspect="1"/>
          </p:cNvPicPr>
          <p:nvPr/>
        </p:nvPicPr>
        <p:blipFill>
          <a:blip r:embed="rId2"/>
          <a:srcRect l="20694" t="30417" r="17903" b="50000"/>
          <a:stretch>
            <a:fillRect/>
          </a:stretch>
        </p:blipFill>
        <p:spPr>
          <a:xfrm>
            <a:off x="7239000" y="6126163"/>
            <a:ext cx="1676400" cy="533400"/>
          </a:xfrm>
          <a:prstGeom prst="rect">
            <a:avLst/>
          </a:prstGeom>
        </p:spPr>
      </p:pic>
      <p:sp>
        <p:nvSpPr>
          <p:cNvPr id="5" name="Connector 4"/>
          <p:cNvSpPr/>
          <p:nvPr/>
        </p:nvSpPr>
        <p:spPr>
          <a:xfrm>
            <a:off x="609600" y="1727534"/>
            <a:ext cx="2057400" cy="2057400"/>
          </a:xfrm>
          <a:prstGeom prst="flowChartConnector">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smtClean="0">
                <a:latin typeface="Arial"/>
                <a:cs typeface="Arial"/>
              </a:rPr>
              <a:t>Member</a:t>
            </a:r>
          </a:p>
          <a:p>
            <a:pPr algn="ctr"/>
            <a:r>
              <a:rPr lang="en-US" dirty="0" smtClean="0">
                <a:latin typeface="Arial"/>
                <a:cs typeface="Arial"/>
              </a:rPr>
              <a:t>$9.99 / mo</a:t>
            </a:r>
          </a:p>
          <a:p>
            <a:pPr algn="ctr"/>
            <a:r>
              <a:rPr lang="en-US" sz="1200" dirty="0" smtClean="0">
                <a:latin typeface="Arial"/>
                <a:cs typeface="Arial"/>
              </a:rPr>
              <a:t>or $99 / yr</a:t>
            </a:r>
            <a:endParaRPr lang="en-US" sz="1200" dirty="0">
              <a:latin typeface="Arial"/>
              <a:cs typeface="Arial"/>
            </a:endParaRPr>
          </a:p>
        </p:txBody>
      </p:sp>
      <p:sp>
        <p:nvSpPr>
          <p:cNvPr id="7" name="Pentagon 6"/>
          <p:cNvSpPr/>
          <p:nvPr/>
        </p:nvSpPr>
        <p:spPr>
          <a:xfrm rot="10134465">
            <a:off x="2712743" y="1779294"/>
            <a:ext cx="1447800" cy="457200"/>
          </a:xfrm>
          <a:prstGeom prst="homePlate">
            <a:avLst/>
          </a:prstGeom>
          <a:effectLst>
            <a:outerShdw blurRad="40000" dist="23000" dir="5400000" rotWithShape="0">
              <a:srgbClr val="000000">
                <a:alpha val="35000"/>
              </a:srgbClr>
            </a:outerShdw>
          </a:effectLst>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dirty="0"/>
          </a:p>
        </p:txBody>
      </p:sp>
      <p:sp>
        <p:nvSpPr>
          <p:cNvPr id="8" name="Pentagon 7"/>
          <p:cNvSpPr/>
          <p:nvPr/>
        </p:nvSpPr>
        <p:spPr>
          <a:xfrm rot="10800000">
            <a:off x="2849308" y="2465094"/>
            <a:ext cx="1447800" cy="457200"/>
          </a:xfrm>
          <a:prstGeom prst="homePlate">
            <a:avLst/>
          </a:prstGeom>
          <a:effectLst>
            <a:outerShdw blurRad="40000" dist="23000" dir="5400000" rotWithShape="0">
              <a:srgbClr val="000000">
                <a:alpha val="35000"/>
              </a:srgbClr>
            </a:outerShdw>
          </a:effectLst>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9" name="Pentagon 8"/>
          <p:cNvSpPr/>
          <p:nvPr/>
        </p:nvSpPr>
        <p:spPr>
          <a:xfrm rot="11443913">
            <a:off x="2713293" y="3196932"/>
            <a:ext cx="1447800" cy="457200"/>
          </a:xfrm>
          <a:prstGeom prst="homePlate">
            <a:avLst/>
          </a:prstGeom>
          <a:effectLst>
            <a:outerShdw blurRad="40000" dist="23000" dir="5400000" rotWithShape="0">
              <a:srgbClr val="000000">
                <a:alpha val="35000"/>
              </a:srgbClr>
            </a:outerShdw>
          </a:effectLst>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0" name="TextBox 9"/>
          <p:cNvSpPr txBox="1"/>
          <p:nvPr/>
        </p:nvSpPr>
        <p:spPr>
          <a:xfrm rot="20981258">
            <a:off x="2934801" y="1792283"/>
            <a:ext cx="1210989" cy="338554"/>
          </a:xfrm>
          <a:prstGeom prst="rect">
            <a:avLst/>
          </a:prstGeom>
          <a:noFill/>
        </p:spPr>
        <p:txBody>
          <a:bodyPr wrap="none" rtlCol="0">
            <a:spAutoFit/>
          </a:bodyPr>
          <a:lstStyle/>
          <a:p>
            <a:r>
              <a:rPr lang="en-US" sz="1600" dirty="0" smtClean="0">
                <a:solidFill>
                  <a:schemeClr val="bg1"/>
                </a:solidFill>
              </a:rPr>
              <a:t>Free Guest</a:t>
            </a:r>
            <a:endParaRPr lang="en-US" sz="1600" dirty="0">
              <a:solidFill>
                <a:schemeClr val="bg1"/>
              </a:solidFill>
            </a:endParaRPr>
          </a:p>
        </p:txBody>
      </p:sp>
      <p:sp>
        <p:nvSpPr>
          <p:cNvPr id="11" name="TextBox 10"/>
          <p:cNvSpPr txBox="1"/>
          <p:nvPr/>
        </p:nvSpPr>
        <p:spPr>
          <a:xfrm>
            <a:off x="3048000" y="2519696"/>
            <a:ext cx="1210989" cy="338554"/>
          </a:xfrm>
          <a:prstGeom prst="rect">
            <a:avLst/>
          </a:prstGeom>
          <a:noFill/>
        </p:spPr>
        <p:txBody>
          <a:bodyPr wrap="none" rtlCol="0">
            <a:spAutoFit/>
          </a:bodyPr>
          <a:lstStyle/>
          <a:p>
            <a:r>
              <a:rPr lang="en-US" sz="1600" dirty="0" smtClean="0">
                <a:solidFill>
                  <a:schemeClr val="bg1"/>
                </a:solidFill>
              </a:rPr>
              <a:t>Free Guest</a:t>
            </a:r>
            <a:endParaRPr lang="en-US" sz="1600" dirty="0">
              <a:solidFill>
                <a:schemeClr val="bg1"/>
              </a:solidFill>
            </a:endParaRPr>
          </a:p>
        </p:txBody>
      </p:sp>
      <p:sp>
        <p:nvSpPr>
          <p:cNvPr id="12" name="TextBox 11"/>
          <p:cNvSpPr txBox="1"/>
          <p:nvPr/>
        </p:nvSpPr>
        <p:spPr>
          <a:xfrm rot="612570">
            <a:off x="2935352" y="3240731"/>
            <a:ext cx="1210989" cy="338554"/>
          </a:xfrm>
          <a:prstGeom prst="rect">
            <a:avLst/>
          </a:prstGeom>
          <a:noFill/>
        </p:spPr>
        <p:txBody>
          <a:bodyPr wrap="none" rtlCol="0">
            <a:spAutoFit/>
          </a:bodyPr>
          <a:lstStyle/>
          <a:p>
            <a:r>
              <a:rPr lang="en-US" sz="1600" dirty="0" smtClean="0">
                <a:solidFill>
                  <a:schemeClr val="bg1"/>
                </a:solidFill>
              </a:rPr>
              <a:t>Free Guest</a:t>
            </a:r>
            <a:endParaRPr lang="en-US" sz="1600" dirty="0">
              <a:solidFill>
                <a:schemeClr val="bg1"/>
              </a:solidFill>
            </a:endParaRPr>
          </a:p>
        </p:txBody>
      </p:sp>
      <p:pic>
        <p:nvPicPr>
          <p:cNvPr id="13" name="Picture 12" descr="SimonSchuster_logo.eps"/>
          <p:cNvPicPr>
            <a:picLocks noChangeAspect="1"/>
          </p:cNvPicPr>
          <p:nvPr/>
        </p:nvPicPr>
        <mc:AlternateContent>
          <mc:Choice xmlns:ma="http://schemas.microsoft.com/office/mac/drawingml/2008/main" Requires="ma">
            <p:blipFill>
              <a:blip r:embed="rId3"/>
              <a:stretch>
                <a:fillRect/>
              </a:stretch>
            </p:blipFill>
          </mc:Choice>
          <mc:Fallback>
            <p:blipFill>
              <a:blip r:embed="rId4"/>
              <a:stretch>
                <a:fillRect/>
              </a:stretch>
            </p:blipFill>
          </mc:Fallback>
        </mc:AlternateContent>
        <p:spPr>
          <a:xfrm>
            <a:off x="5334000" y="1727534"/>
            <a:ext cx="2486269" cy="329811"/>
          </a:xfrm>
          <a:prstGeom prst="rect">
            <a:avLst/>
          </a:prstGeom>
        </p:spPr>
      </p:pic>
      <p:pic>
        <p:nvPicPr>
          <p:cNvPr id="16386" name="Picture 2"/>
          <p:cNvPicPr>
            <a:picLocks noChangeAspect="1" noChangeArrowheads="1"/>
          </p:cNvPicPr>
          <p:nvPr/>
        </p:nvPicPr>
        <mc:AlternateContent>
          <mc:Choice xmlns:ma="http://schemas.microsoft.com/office/mac/drawingml/2008/main" Requires="ma">
            <p:blipFill>
              <a:blip r:embed="rId5"/>
              <a:srcRect/>
              <a:stretch>
                <a:fillRect/>
              </a:stretch>
            </p:blipFill>
          </mc:Choice>
          <mc:Fallback>
            <p:blipFill>
              <a:blip r:embed="rId6"/>
              <a:srcRect/>
              <a:stretch>
                <a:fillRect/>
              </a:stretch>
            </p:blipFill>
          </mc:Fallback>
        </mc:AlternateContent>
        <p:spPr bwMode="auto">
          <a:xfrm>
            <a:off x="5334000" y="2352871"/>
            <a:ext cx="2486269" cy="405161"/>
          </a:xfrm>
          <a:prstGeom prst="rect">
            <a:avLst/>
          </a:prstGeom>
          <a:noFill/>
          <a:ln w="9525">
            <a:noFill/>
            <a:miter lim="800000"/>
            <a:headEnd/>
            <a:tailEnd/>
          </a:ln>
          <a:effectLst/>
        </p:spPr>
      </p:pic>
      <p:pic>
        <p:nvPicPr>
          <p:cNvPr id="16387" name="Picture 3"/>
          <p:cNvPicPr>
            <a:picLocks noChangeAspect="1" noChangeArrowheads="1"/>
          </p:cNvPicPr>
          <p:nvPr/>
        </p:nvPicPr>
        <mc:AlternateContent>
          <mc:Choice xmlns:ma="http://schemas.microsoft.com/office/mac/drawingml/2008/main" Requires="ma">
            <p:blipFill>
              <a:blip r:embed="rId7"/>
              <a:srcRect/>
              <a:stretch>
                <a:fillRect/>
              </a:stretch>
            </p:blipFill>
          </mc:Choice>
          <mc:Fallback>
            <p:blipFill>
              <a:blip r:embed="rId8"/>
              <a:srcRect/>
              <a:stretch>
                <a:fillRect/>
              </a:stretch>
            </p:blipFill>
          </mc:Fallback>
        </mc:AlternateContent>
        <p:spPr bwMode="auto">
          <a:xfrm>
            <a:off x="5334000" y="2993118"/>
            <a:ext cx="2486269" cy="379952"/>
          </a:xfrm>
          <a:prstGeom prst="rect">
            <a:avLst/>
          </a:prstGeom>
          <a:noFill/>
          <a:ln w="9525">
            <a:noFill/>
            <a:miter lim="800000"/>
            <a:headEnd/>
            <a:tailEnd/>
          </a:ln>
          <a:effectLst/>
        </p:spPr>
      </p:pic>
      <p:pic>
        <p:nvPicPr>
          <p:cNvPr id="16388" name="Picture 4"/>
          <p:cNvPicPr>
            <a:picLocks noChangeAspect="1" noChangeArrowheads="1"/>
          </p:cNvPicPr>
          <p:nvPr/>
        </p:nvPicPr>
        <mc:AlternateContent>
          <mc:Choice xmlns:ma="http://schemas.microsoft.com/office/mac/drawingml/2008/main" Requires="ma">
            <p:blipFill>
              <a:blip r:embed="rId9"/>
              <a:srcRect/>
              <a:stretch>
                <a:fillRect/>
              </a:stretch>
            </p:blipFill>
          </mc:Choice>
          <mc:Fallback>
            <p:blipFill>
              <a:blip r:embed="rId10"/>
              <a:srcRect/>
              <a:stretch>
                <a:fillRect/>
              </a:stretch>
            </p:blipFill>
          </mc:Fallback>
        </mc:AlternateContent>
        <p:spPr bwMode="auto">
          <a:xfrm>
            <a:off x="6705600" y="4287470"/>
            <a:ext cx="1219200" cy="483039"/>
          </a:xfrm>
          <a:prstGeom prst="rect">
            <a:avLst/>
          </a:prstGeom>
          <a:noFill/>
          <a:ln w="9525">
            <a:noFill/>
            <a:miter lim="800000"/>
            <a:headEnd/>
            <a:tailEnd/>
          </a:ln>
          <a:effectLst/>
        </p:spPr>
      </p:pic>
      <p:pic>
        <p:nvPicPr>
          <p:cNvPr id="16389" name="Picture 5"/>
          <p:cNvPicPr>
            <a:picLocks noChangeAspect="1" noChangeArrowheads="1"/>
          </p:cNvPicPr>
          <p:nvPr/>
        </p:nvPicPr>
        <mc:AlternateContent>
          <mc:Choice xmlns:ma="http://schemas.microsoft.com/office/mac/drawingml/2008/main" Requires="ma">
            <p:blipFill>
              <a:blip r:embed="rId11"/>
              <a:srcRect/>
              <a:stretch>
                <a:fillRect/>
              </a:stretch>
            </p:blipFill>
          </mc:Choice>
          <mc:Fallback>
            <p:blipFill>
              <a:blip r:embed="rId12"/>
              <a:srcRect/>
              <a:stretch>
                <a:fillRect/>
              </a:stretch>
            </p:blipFill>
          </mc:Fallback>
        </mc:AlternateContent>
        <p:spPr bwMode="auto">
          <a:xfrm>
            <a:off x="5218748" y="4299987"/>
            <a:ext cx="1105852" cy="483576"/>
          </a:xfrm>
          <a:prstGeom prst="rect">
            <a:avLst/>
          </a:prstGeom>
          <a:noFill/>
          <a:ln w="9525">
            <a:noFill/>
            <a:miter lim="800000"/>
            <a:headEnd/>
            <a:tailEnd/>
          </a:ln>
          <a:effectLst/>
        </p:spPr>
      </p:pic>
      <p:pic>
        <p:nvPicPr>
          <p:cNvPr id="16390" name="Picture 6"/>
          <p:cNvPicPr>
            <a:picLocks noChangeAspect="1" noChangeArrowheads="1"/>
          </p:cNvPicPr>
          <p:nvPr/>
        </p:nvPicPr>
        <mc:AlternateContent>
          <mc:Choice xmlns:ma="http://schemas.microsoft.com/office/mac/drawingml/2008/main" Requires="ma">
            <p:blipFill>
              <a:blip r:embed="rId13"/>
              <a:srcRect/>
              <a:stretch>
                <a:fillRect/>
              </a:stretch>
            </p:blipFill>
          </mc:Choice>
          <mc:Fallback>
            <p:blipFill>
              <a:blip r:embed="rId14"/>
              <a:srcRect/>
              <a:stretch>
                <a:fillRect/>
              </a:stretch>
            </p:blipFill>
          </mc:Fallback>
        </mc:AlternateContent>
        <p:spPr bwMode="auto">
          <a:xfrm>
            <a:off x="5334000" y="3694499"/>
            <a:ext cx="2486269" cy="339305"/>
          </a:xfrm>
          <a:prstGeom prst="rect">
            <a:avLst/>
          </a:prstGeom>
          <a:noFill/>
          <a:ln w="9525">
            <a:noFill/>
            <a:miter lim="800000"/>
            <a:headEnd/>
            <a:tailEnd/>
          </a:ln>
          <a:effectLst/>
        </p:spPr>
      </p:pic>
      <p:sp>
        <p:nvSpPr>
          <p:cNvPr id="17" name="Title 1"/>
          <p:cNvSpPr txBox="1">
            <a:spLocks/>
          </p:cNvSpPr>
          <p:nvPr/>
        </p:nvSpPr>
        <p:spPr>
          <a:xfrm>
            <a:off x="5181600" y="609600"/>
            <a:ext cx="3702131" cy="1143000"/>
          </a:xfrm>
          <a:prstGeom prst="rect">
            <a:avLst/>
          </a:prstGeom>
        </p:spPr>
        <p:txBody>
          <a:bodyPr vert="horz" lIns="91440" tIns="45720" rIns="91440" bIns="45720" rtlCol="0" anchor="t">
            <a:norm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smtClean="0">
                <a:ln>
                  <a:noFill/>
                </a:ln>
                <a:solidFill>
                  <a:schemeClr val="bg1">
                    <a:lumMod val="50000"/>
                  </a:schemeClr>
                </a:solidFill>
                <a:effectLst/>
                <a:uLnTx/>
                <a:uFillTx/>
                <a:latin typeface="Arial"/>
                <a:ea typeface="+mj-ea"/>
                <a:cs typeface="Arial"/>
              </a:rPr>
              <a:t>Partners: </a:t>
            </a:r>
            <a:r>
              <a:rPr kumimoji="0" lang="en-US" sz="2400" b="0" i="0" u="none" strike="noStrike" kern="1200" cap="none" spc="0" normalizeH="0" baseline="0" noProof="0" dirty="0" smtClean="0">
                <a:ln>
                  <a:noFill/>
                </a:ln>
                <a:solidFill>
                  <a:schemeClr val="bg1">
                    <a:lumMod val="50000"/>
                  </a:schemeClr>
                </a:solidFill>
                <a:effectLst/>
                <a:uLnTx/>
                <a:uFillTx/>
                <a:latin typeface="Arial"/>
                <a:ea typeface="+mj-ea"/>
                <a:cs typeface="Arial"/>
              </a:rPr>
              <a:t>Publishers</a:t>
            </a:r>
          </a:p>
          <a:p>
            <a:pPr marL="0" marR="0" lvl="0" indent="0" algn="l" defTabSz="457200" rtl="0" eaLnBrk="1" fontAlgn="auto" latinLnBrk="0" hangingPunct="1">
              <a:lnSpc>
                <a:spcPct val="100000"/>
              </a:lnSpc>
              <a:spcBef>
                <a:spcPct val="0"/>
              </a:spcBef>
              <a:spcAft>
                <a:spcPts val="0"/>
              </a:spcAft>
              <a:buClrTx/>
              <a:buSzTx/>
              <a:buFontTx/>
              <a:buNone/>
              <a:tabLst/>
              <a:defRPr/>
            </a:pPr>
            <a:r>
              <a:rPr lang="en-US" sz="1400" dirty="0" smtClean="0">
                <a:solidFill>
                  <a:schemeClr val="bg1">
                    <a:lumMod val="50000"/>
                  </a:schemeClr>
                </a:solidFill>
                <a:latin typeface="Arial"/>
                <a:ea typeface="+mj-ea"/>
                <a:cs typeface="Arial"/>
              </a:rPr>
              <a:t>Over 100 children’s books and counting</a:t>
            </a:r>
            <a:endParaRPr kumimoji="0" lang="en-US" sz="1400" b="0" i="0" u="none" strike="noStrike" kern="1200" cap="none" spc="0" normalizeH="0" baseline="0" noProof="0" dirty="0">
              <a:ln>
                <a:noFill/>
              </a:ln>
              <a:solidFill>
                <a:schemeClr val="bg1">
                  <a:lumMod val="50000"/>
                </a:schemeClr>
              </a:solidFill>
              <a:effectLst/>
              <a:uLnTx/>
              <a:uFillTx/>
              <a:latin typeface="Arial"/>
              <a:ea typeface="+mj-ea"/>
              <a:cs typeface="Arial"/>
            </a:endParaRPr>
          </a:p>
        </p:txBody>
      </p:sp>
    </p:spTree>
  </p:cSld>
  <p:clrMapOvr>
    <a:masterClrMapping/>
  </p:clrMapOvr>
  <mc:AlternateContent>
    <mc:Choice xmlns:mp="http://schemas.microsoft.com/office/mac/powerpoint/2008/main" Requires="mp">
      <mc:AlternateContent>
        <mc:Choice Requires="mp">
          <mp:transition>
            <mp:cube dir="d"/>
          </mp:transition>
        </mc:Choice>
        <mc:Fallback xmlns:p="http://schemas.openxmlformats.org/presentationml/2006/main" xmlns:mv="urn:schemas-microsoft-com:mac:vml" xmlns:mc="http://schemas.openxmlformats.org/markup-compatibility/2006" xmlns:r="http://schemas.openxmlformats.org/officeDocument/2006/relationships" xmlns:a="http://schemas.openxmlformats.org/drawingml/2006/main" xmlns="" xmlns:mp="http://schemas.microsoft.com/office/mac/powerpoint/2008/main">
          <p:transition>
            <p:cover dir="d"/>
          </p:transition>
        </mc:Fallback>
      </mc:AlternateContent>
    </mc:Choice>
    <mc:Fallback>
      <mc:AlternateContent>
        <mc:Choice Requires="mp">
          <p:transition>
            <p:cover dir="d"/>
          </p:transition>
        </mc:Choice>
        <mc:Fallback xmlns:p="http://schemas.openxmlformats.org/presentationml/2006/main" xmlns:mv="urn:schemas-microsoft-com:mac:vml" xmlns:mc="http://schemas.openxmlformats.org/markup-compatibility/2006" xmlns:r="http://schemas.openxmlformats.org/officeDocument/2006/relationships" xmlns:a="http://schemas.openxmlformats.org/drawingml/2006/main" xmlns="" xmlns:mp="http://schemas.microsoft.com/office/mac/powerpoint/2008/main">
          <p:transition>
            <p:cover dir="d"/>
          </p:transition>
        </mc:Fallback>
      </mc:AlternateContent>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5" name="Picture 14" descr="Parents.eps"/>
          <p:cNvPicPr>
            <a:picLocks noChangeAspect="1"/>
          </p:cNvPicPr>
          <p:nvPr/>
        </p:nvPicPr>
        <mc:AlternateContent>
          <mc:Choice xmlns:ma="http://schemas.microsoft.com/office/mac/drawingml/2008/main" Requires="ma">
            <p:blipFill>
              <a:blip r:embed="rId2"/>
              <a:stretch>
                <a:fillRect/>
              </a:stretch>
            </p:blipFill>
          </mc:Choice>
          <mc:Fallback>
            <p:blipFill>
              <a:blip r:embed="rId3"/>
              <a:stretch>
                <a:fillRect/>
              </a:stretch>
            </p:blipFill>
          </mc:Fallback>
        </mc:AlternateContent>
        <p:spPr>
          <a:xfrm>
            <a:off x="3048000" y="5181600"/>
            <a:ext cx="844550" cy="844550"/>
          </a:xfrm>
          <a:prstGeom prst="rect">
            <a:avLst/>
          </a:prstGeom>
        </p:spPr>
      </p:pic>
      <p:sp>
        <p:nvSpPr>
          <p:cNvPr id="2" name="Title 1"/>
          <p:cNvSpPr>
            <a:spLocks noGrp="1"/>
          </p:cNvSpPr>
          <p:nvPr>
            <p:ph type="title"/>
          </p:nvPr>
        </p:nvSpPr>
        <p:spPr/>
        <p:txBody>
          <a:bodyPr>
            <a:normAutofit/>
          </a:bodyPr>
          <a:lstStyle/>
          <a:p>
            <a:pPr algn="l"/>
            <a:r>
              <a:rPr lang="en-US" sz="2400" b="1" dirty="0" smtClean="0">
                <a:solidFill>
                  <a:schemeClr val="bg1">
                    <a:lumMod val="50000"/>
                  </a:schemeClr>
                </a:solidFill>
                <a:latin typeface="Arial"/>
                <a:cs typeface="Arial"/>
              </a:rPr>
              <a:t>Progress: </a:t>
            </a:r>
            <a:r>
              <a:rPr lang="en-US" sz="2400" dirty="0" smtClean="0">
                <a:solidFill>
                  <a:schemeClr val="bg1">
                    <a:lumMod val="50000"/>
                  </a:schemeClr>
                </a:solidFill>
                <a:latin typeface="Arial"/>
                <a:cs typeface="Arial"/>
              </a:rPr>
              <a:t>Where we are today</a:t>
            </a:r>
            <a:endParaRPr lang="en-US" sz="2400" dirty="0">
              <a:solidFill>
                <a:schemeClr val="bg1">
                  <a:lumMod val="50000"/>
                </a:schemeClr>
              </a:solidFill>
              <a:latin typeface="Arial"/>
              <a:cs typeface="Arial"/>
            </a:endParaRPr>
          </a:p>
        </p:txBody>
      </p:sp>
      <p:pic>
        <p:nvPicPr>
          <p:cNvPr id="4" name="Picture 3" descr="Picture 9.png"/>
          <p:cNvPicPr>
            <a:picLocks noChangeAspect="1"/>
          </p:cNvPicPr>
          <p:nvPr/>
        </p:nvPicPr>
        <p:blipFill>
          <a:blip r:embed="rId4"/>
          <a:srcRect l="20694" t="30417" r="17903" b="50000"/>
          <a:stretch>
            <a:fillRect/>
          </a:stretch>
        </p:blipFill>
        <p:spPr>
          <a:xfrm>
            <a:off x="7239000" y="6126163"/>
            <a:ext cx="1676400" cy="533400"/>
          </a:xfrm>
          <a:prstGeom prst="rect">
            <a:avLst/>
          </a:prstGeom>
        </p:spPr>
      </p:pic>
      <p:sp>
        <p:nvSpPr>
          <p:cNvPr id="5" name="TextBox 4"/>
          <p:cNvSpPr txBox="1"/>
          <p:nvPr/>
        </p:nvSpPr>
        <p:spPr>
          <a:xfrm>
            <a:off x="685800" y="1524000"/>
            <a:ext cx="1752600" cy="769441"/>
          </a:xfrm>
          <a:prstGeom prst="rect">
            <a:avLst/>
          </a:prstGeom>
          <a:noFill/>
        </p:spPr>
        <p:txBody>
          <a:bodyPr wrap="square" rtlCol="0">
            <a:spAutoFit/>
          </a:bodyPr>
          <a:lstStyle/>
          <a:p>
            <a:pPr algn="r"/>
            <a:r>
              <a:rPr lang="en-US" sz="4400" b="1" dirty="0" smtClean="0">
                <a:solidFill>
                  <a:srgbClr val="51D0E6"/>
                </a:solidFill>
                <a:latin typeface="Arial"/>
                <a:cs typeface="Arial"/>
              </a:rPr>
              <a:t>4000</a:t>
            </a:r>
            <a:endParaRPr lang="en-US" sz="4400" b="1" dirty="0">
              <a:solidFill>
                <a:srgbClr val="51D0E6"/>
              </a:solidFill>
              <a:latin typeface="Arial"/>
              <a:cs typeface="Arial"/>
            </a:endParaRPr>
          </a:p>
        </p:txBody>
      </p:sp>
      <p:sp>
        <p:nvSpPr>
          <p:cNvPr id="6" name="TextBox 5"/>
          <p:cNvSpPr txBox="1"/>
          <p:nvPr/>
        </p:nvSpPr>
        <p:spPr>
          <a:xfrm>
            <a:off x="685800" y="2293441"/>
            <a:ext cx="1752600" cy="769441"/>
          </a:xfrm>
          <a:prstGeom prst="rect">
            <a:avLst/>
          </a:prstGeom>
          <a:noFill/>
        </p:spPr>
        <p:txBody>
          <a:bodyPr wrap="square" rtlCol="0">
            <a:spAutoFit/>
          </a:bodyPr>
          <a:lstStyle/>
          <a:p>
            <a:pPr algn="r"/>
            <a:r>
              <a:rPr lang="en-US" sz="4400" b="1" dirty="0" smtClean="0">
                <a:solidFill>
                  <a:srgbClr val="51D0E6"/>
                </a:solidFill>
                <a:latin typeface="Arial"/>
                <a:cs typeface="Arial"/>
              </a:rPr>
              <a:t>2,000</a:t>
            </a:r>
            <a:endParaRPr lang="en-US" sz="4400" b="1" dirty="0">
              <a:solidFill>
                <a:srgbClr val="51D0E6"/>
              </a:solidFill>
              <a:latin typeface="Arial"/>
              <a:cs typeface="Arial"/>
            </a:endParaRPr>
          </a:p>
        </p:txBody>
      </p:sp>
      <p:sp>
        <p:nvSpPr>
          <p:cNvPr id="7" name="TextBox 6"/>
          <p:cNvSpPr txBox="1"/>
          <p:nvPr/>
        </p:nvSpPr>
        <p:spPr>
          <a:xfrm>
            <a:off x="457200" y="3062882"/>
            <a:ext cx="1981200" cy="769441"/>
          </a:xfrm>
          <a:prstGeom prst="rect">
            <a:avLst/>
          </a:prstGeom>
          <a:noFill/>
        </p:spPr>
        <p:txBody>
          <a:bodyPr wrap="square" rtlCol="0">
            <a:spAutoFit/>
          </a:bodyPr>
          <a:lstStyle/>
          <a:p>
            <a:pPr algn="r"/>
            <a:r>
              <a:rPr lang="en-US" sz="4400" b="1" dirty="0" smtClean="0">
                <a:solidFill>
                  <a:srgbClr val="51D0E6"/>
                </a:solidFill>
                <a:latin typeface="Arial"/>
                <a:cs typeface="Arial"/>
              </a:rPr>
              <a:t>12,000</a:t>
            </a:r>
            <a:endParaRPr lang="en-US" sz="4400" b="1" dirty="0">
              <a:solidFill>
                <a:srgbClr val="51D0E6"/>
              </a:solidFill>
              <a:latin typeface="Arial"/>
              <a:cs typeface="Arial"/>
            </a:endParaRPr>
          </a:p>
        </p:txBody>
      </p:sp>
      <p:sp>
        <p:nvSpPr>
          <p:cNvPr id="8" name="Title 1"/>
          <p:cNvSpPr txBox="1">
            <a:spLocks/>
          </p:cNvSpPr>
          <p:nvPr/>
        </p:nvSpPr>
        <p:spPr>
          <a:xfrm>
            <a:off x="2514600" y="1676400"/>
            <a:ext cx="8229600" cy="533400"/>
          </a:xfrm>
          <a:prstGeom prst="rect">
            <a:avLst/>
          </a:prstGeom>
        </p:spPr>
        <p:txBody>
          <a:bodyPr vert="horz" lIns="91440" tIns="45720" rIns="91440" bIns="45720" rtlCol="0" anchor="ctr">
            <a:norm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smtClean="0">
                <a:ln>
                  <a:noFill/>
                </a:ln>
                <a:solidFill>
                  <a:schemeClr val="bg1">
                    <a:lumMod val="50000"/>
                  </a:schemeClr>
                </a:solidFill>
                <a:effectLst/>
                <a:uLnTx/>
                <a:uFillTx/>
                <a:latin typeface="Arial"/>
                <a:ea typeface="+mj-ea"/>
                <a:cs typeface="Arial"/>
              </a:rPr>
              <a:t>Users</a:t>
            </a:r>
            <a:endParaRPr kumimoji="0" lang="en-US" sz="2400" b="0" i="0" u="none" strike="noStrike" kern="1200" cap="none" spc="0" normalizeH="0" baseline="0" noProof="0" dirty="0">
              <a:ln>
                <a:noFill/>
              </a:ln>
              <a:solidFill>
                <a:schemeClr val="bg1">
                  <a:lumMod val="50000"/>
                </a:schemeClr>
              </a:solidFill>
              <a:effectLst/>
              <a:uLnTx/>
              <a:uFillTx/>
              <a:latin typeface="Arial"/>
              <a:ea typeface="+mj-ea"/>
              <a:cs typeface="Arial"/>
            </a:endParaRPr>
          </a:p>
        </p:txBody>
      </p:sp>
      <p:sp>
        <p:nvSpPr>
          <p:cNvPr id="9" name="Title 1"/>
          <p:cNvSpPr txBox="1">
            <a:spLocks/>
          </p:cNvSpPr>
          <p:nvPr/>
        </p:nvSpPr>
        <p:spPr>
          <a:xfrm>
            <a:off x="2514600" y="2438400"/>
            <a:ext cx="8229600" cy="533400"/>
          </a:xfrm>
          <a:prstGeom prst="rect">
            <a:avLst/>
          </a:prstGeom>
        </p:spPr>
        <p:txBody>
          <a:bodyPr vert="horz" lIns="91440" tIns="45720" rIns="91440" bIns="45720" rtlCol="0" anchor="ctr">
            <a:norm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err="1" smtClean="0">
                <a:ln>
                  <a:noFill/>
                </a:ln>
                <a:solidFill>
                  <a:schemeClr val="bg1">
                    <a:lumMod val="50000"/>
                  </a:schemeClr>
                </a:solidFill>
                <a:effectLst/>
                <a:uLnTx/>
                <a:uFillTx/>
                <a:latin typeface="Arial"/>
                <a:ea typeface="+mj-ea"/>
                <a:cs typeface="Arial"/>
              </a:rPr>
              <a:t>BookChats</a:t>
            </a:r>
            <a:endParaRPr kumimoji="0" lang="en-US" sz="2400" b="0" i="0" u="none" strike="noStrike" kern="1200" cap="none" spc="0" normalizeH="0" baseline="0" noProof="0" dirty="0">
              <a:ln>
                <a:noFill/>
              </a:ln>
              <a:solidFill>
                <a:schemeClr val="bg1">
                  <a:lumMod val="50000"/>
                </a:schemeClr>
              </a:solidFill>
              <a:effectLst/>
              <a:uLnTx/>
              <a:uFillTx/>
              <a:latin typeface="Arial"/>
              <a:ea typeface="+mj-ea"/>
              <a:cs typeface="Arial"/>
            </a:endParaRPr>
          </a:p>
        </p:txBody>
      </p:sp>
      <p:sp>
        <p:nvSpPr>
          <p:cNvPr id="10" name="Title 1"/>
          <p:cNvSpPr txBox="1">
            <a:spLocks/>
          </p:cNvSpPr>
          <p:nvPr/>
        </p:nvSpPr>
        <p:spPr>
          <a:xfrm>
            <a:off x="2514600" y="3200400"/>
            <a:ext cx="8229600" cy="533400"/>
          </a:xfrm>
          <a:prstGeom prst="rect">
            <a:avLst/>
          </a:prstGeom>
        </p:spPr>
        <p:txBody>
          <a:bodyPr vert="horz" lIns="91440" tIns="45720" rIns="91440" bIns="45720" rtlCol="0" anchor="ctr">
            <a:norm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US" sz="2400" dirty="0" smtClean="0">
                <a:solidFill>
                  <a:schemeClr val="bg1">
                    <a:lumMod val="50000"/>
                  </a:schemeClr>
                </a:solidFill>
                <a:latin typeface="Arial"/>
                <a:ea typeface="+mj-ea"/>
                <a:cs typeface="Arial"/>
              </a:rPr>
              <a:t>Books Read</a:t>
            </a:r>
            <a:endParaRPr kumimoji="0" lang="en-US" sz="2400" b="0" i="0" u="none" strike="noStrike" kern="1200" cap="none" spc="0" normalizeH="0" baseline="0" noProof="0" dirty="0">
              <a:ln>
                <a:noFill/>
              </a:ln>
              <a:solidFill>
                <a:schemeClr val="bg1">
                  <a:lumMod val="50000"/>
                </a:schemeClr>
              </a:solidFill>
              <a:effectLst/>
              <a:uLnTx/>
              <a:uFillTx/>
              <a:latin typeface="Arial"/>
              <a:ea typeface="+mj-ea"/>
              <a:cs typeface="Arial"/>
            </a:endParaRPr>
          </a:p>
        </p:txBody>
      </p:sp>
      <p:pic>
        <p:nvPicPr>
          <p:cNvPr id="11" name="Picture 10" descr="press_logos.gif"/>
          <p:cNvPicPr>
            <a:picLocks noChangeAspect="1"/>
          </p:cNvPicPr>
          <p:nvPr/>
        </p:nvPicPr>
        <p:blipFill>
          <a:blip r:embed="rId5"/>
          <a:stretch>
            <a:fillRect/>
          </a:stretch>
        </p:blipFill>
        <p:spPr>
          <a:xfrm>
            <a:off x="1066800" y="5133976"/>
            <a:ext cx="7239000" cy="247650"/>
          </a:xfrm>
          <a:prstGeom prst="rect">
            <a:avLst/>
          </a:prstGeom>
        </p:spPr>
      </p:pic>
      <p:sp>
        <p:nvSpPr>
          <p:cNvPr id="12" name="Title 1"/>
          <p:cNvSpPr txBox="1">
            <a:spLocks/>
          </p:cNvSpPr>
          <p:nvPr/>
        </p:nvSpPr>
        <p:spPr>
          <a:xfrm>
            <a:off x="914400" y="4419600"/>
            <a:ext cx="8229600" cy="533400"/>
          </a:xfrm>
          <a:prstGeom prst="rect">
            <a:avLst/>
          </a:prstGeom>
        </p:spPr>
        <p:txBody>
          <a:bodyPr vert="horz" lIns="91440" tIns="45720" rIns="91440" bIns="45720" rtlCol="0" anchor="ctr">
            <a:norm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US" sz="2400" dirty="0" smtClean="0">
                <a:solidFill>
                  <a:schemeClr val="bg1">
                    <a:lumMod val="50000"/>
                  </a:schemeClr>
                </a:solidFill>
                <a:latin typeface="Arial"/>
                <a:ea typeface="+mj-ea"/>
                <a:cs typeface="Arial"/>
              </a:rPr>
              <a:t>Press Coverage:</a:t>
            </a:r>
            <a:endParaRPr kumimoji="0" lang="en-US" sz="2400" b="0" i="0" u="none" strike="noStrike" kern="1200" cap="none" spc="0" normalizeH="0" baseline="0" noProof="0" dirty="0">
              <a:ln>
                <a:noFill/>
              </a:ln>
              <a:solidFill>
                <a:schemeClr val="bg1">
                  <a:lumMod val="50000"/>
                </a:schemeClr>
              </a:solidFill>
              <a:effectLst/>
              <a:uLnTx/>
              <a:uFillTx/>
              <a:latin typeface="Arial"/>
              <a:ea typeface="+mj-ea"/>
              <a:cs typeface="Arial"/>
            </a:endParaRPr>
          </a:p>
        </p:txBody>
      </p:sp>
      <p:cxnSp>
        <p:nvCxnSpPr>
          <p:cNvPr id="14" name="Straight Connector 13"/>
          <p:cNvCxnSpPr/>
          <p:nvPr/>
        </p:nvCxnSpPr>
        <p:spPr>
          <a:xfrm>
            <a:off x="914400" y="4191000"/>
            <a:ext cx="7620000" cy="1588"/>
          </a:xfrm>
          <a:prstGeom prst="line">
            <a:avLst/>
          </a:prstGeom>
          <a:ln w="12700" cap="flat" cmpd="sng" algn="ctr">
            <a:solidFill>
              <a:schemeClr val="bg1">
                <a:lumMod val="85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16" name="Picture 15"/>
          <p:cNvPicPr>
            <a:picLocks noChangeAspect="1"/>
          </p:cNvPicPr>
          <p:nvPr/>
        </p:nvPicPr>
        <p:blipFill>
          <a:blip r:embed="rId6"/>
          <a:stretch>
            <a:fillRect/>
          </a:stretch>
        </p:blipFill>
        <p:spPr>
          <a:xfrm>
            <a:off x="5073650" y="5489575"/>
            <a:ext cx="1022350" cy="298450"/>
          </a:xfrm>
          <a:prstGeom prst="rect">
            <a:avLst/>
          </a:prstGeom>
        </p:spPr>
      </p:pic>
      <p:pic>
        <p:nvPicPr>
          <p:cNvPr id="17" name="Picture 16"/>
          <p:cNvPicPr>
            <a:picLocks noChangeAspect="1"/>
          </p:cNvPicPr>
          <p:nvPr/>
        </p:nvPicPr>
        <p:blipFill>
          <a:blip r:embed="rId7"/>
          <a:stretch>
            <a:fillRect/>
          </a:stretch>
        </p:blipFill>
        <p:spPr>
          <a:xfrm>
            <a:off x="4114800" y="5489575"/>
            <a:ext cx="762000" cy="285750"/>
          </a:xfrm>
          <a:prstGeom prst="rect">
            <a:avLst/>
          </a:prstGeom>
        </p:spPr>
      </p:pic>
      <p:pic>
        <p:nvPicPr>
          <p:cNvPr id="18434" name="Picture 2"/>
          <p:cNvPicPr>
            <a:picLocks noChangeAspect="1" noChangeArrowheads="1"/>
          </p:cNvPicPr>
          <p:nvPr/>
        </p:nvPicPr>
        <mc:AlternateContent>
          <mc:Choice xmlns:ma="http://schemas.microsoft.com/office/mac/drawingml/2008/main" Requires="ma">
            <p:blipFill>
              <a:blip r:embed="rId8"/>
              <a:srcRect/>
              <a:stretch>
                <a:fillRect/>
              </a:stretch>
            </p:blipFill>
          </mc:Choice>
          <mc:Fallback>
            <p:blipFill>
              <a:blip r:embed="rId9"/>
              <a:srcRect/>
              <a:stretch>
                <a:fillRect/>
              </a:stretch>
            </p:blipFill>
          </mc:Fallback>
        </mc:AlternateContent>
        <p:spPr bwMode="auto">
          <a:xfrm>
            <a:off x="6661150" y="1600200"/>
            <a:ext cx="1873250" cy="2428875"/>
          </a:xfrm>
          <a:prstGeom prst="rect">
            <a:avLst/>
          </a:prstGeom>
          <a:noFill/>
          <a:ln w="9525">
            <a:noFill/>
            <a:miter lim="800000"/>
            <a:headEnd/>
            <a:tailEnd/>
          </a:ln>
          <a:effectLst/>
        </p:spPr>
      </p:pic>
    </p:spTree>
  </p:cSld>
  <p:clrMapOvr>
    <a:masterClrMapping/>
  </p:clrMapOvr>
  <mc:AlternateContent>
    <mc:Choice xmlns:mp="http://schemas.microsoft.com/office/mac/powerpoint/2008/main" Requires="mp">
      <mc:AlternateContent>
        <mc:Choice Requires="mp">
          <mp:transition>
            <mp:cube dir="d"/>
          </mp:transition>
        </mc:Choice>
        <mc:Fallback xmlns:p="http://schemas.openxmlformats.org/presentationml/2006/main" xmlns:mv="urn:schemas-microsoft-com:mac:vml" xmlns:mc="http://schemas.openxmlformats.org/markup-compatibility/2006" xmlns:r="http://schemas.openxmlformats.org/officeDocument/2006/relationships" xmlns:a="http://schemas.openxmlformats.org/drawingml/2006/main" xmlns="" xmlns:mp="http://schemas.microsoft.com/office/mac/powerpoint/2008/main">
          <p:transition>
            <p:cover dir="d"/>
          </p:transition>
        </mc:Fallback>
      </mc:AlternateContent>
    </mc:Choice>
    <mc:Fallback>
      <mc:AlternateContent>
        <mc:Choice Requires="mp">
          <p:transition>
            <p:cover dir="d"/>
          </p:transition>
        </mc:Choice>
        <mc:Fallback xmlns:p="http://schemas.openxmlformats.org/presentationml/2006/main" xmlns:mv="urn:schemas-microsoft-com:mac:vml" xmlns:mc="http://schemas.openxmlformats.org/markup-compatibility/2006" xmlns:r="http://schemas.openxmlformats.org/officeDocument/2006/relationships" xmlns:a="http://schemas.openxmlformats.org/drawingml/2006/main" xmlns="" xmlns:mp="http://schemas.microsoft.com/office/mac/powerpoint/2008/main">
          <p:transition>
            <p:cover dir="d"/>
          </p:transition>
        </mc:Fallback>
      </mc:AlternateContent>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2400" b="1" dirty="0" smtClean="0">
                <a:solidFill>
                  <a:schemeClr val="bg1">
                    <a:lumMod val="50000"/>
                  </a:schemeClr>
                </a:solidFill>
                <a:latin typeface="Arial"/>
                <a:cs typeface="Arial"/>
              </a:rPr>
              <a:t>What Early Adopters Are Saying</a:t>
            </a:r>
            <a:endParaRPr lang="en-US" sz="2400" dirty="0">
              <a:solidFill>
                <a:schemeClr val="bg1">
                  <a:lumMod val="50000"/>
                </a:schemeClr>
              </a:solidFill>
              <a:latin typeface="Arial"/>
              <a:cs typeface="Arial"/>
            </a:endParaRPr>
          </a:p>
        </p:txBody>
      </p:sp>
      <p:pic>
        <p:nvPicPr>
          <p:cNvPr id="4" name="Picture 3" descr="Picture 9.png"/>
          <p:cNvPicPr>
            <a:picLocks noChangeAspect="1"/>
          </p:cNvPicPr>
          <p:nvPr/>
        </p:nvPicPr>
        <p:blipFill>
          <a:blip r:embed="rId4"/>
          <a:srcRect l="20694" t="30417" r="17903" b="50000"/>
          <a:stretch>
            <a:fillRect/>
          </a:stretch>
        </p:blipFill>
        <p:spPr>
          <a:xfrm>
            <a:off x="7239000" y="6126163"/>
            <a:ext cx="1676400" cy="533400"/>
          </a:xfrm>
          <a:prstGeom prst="rect">
            <a:avLst/>
          </a:prstGeom>
        </p:spPr>
      </p:pic>
      <p:sp>
        <p:nvSpPr>
          <p:cNvPr id="13" name="TextBox 12"/>
          <p:cNvSpPr txBox="1"/>
          <p:nvPr/>
        </p:nvSpPr>
        <p:spPr>
          <a:xfrm>
            <a:off x="3667869" y="2085239"/>
            <a:ext cx="4637931" cy="1384995"/>
          </a:xfrm>
          <a:prstGeom prst="rect">
            <a:avLst/>
          </a:prstGeom>
          <a:noFill/>
        </p:spPr>
        <p:txBody>
          <a:bodyPr wrap="square" rtlCol="0">
            <a:spAutoFit/>
          </a:bodyPr>
          <a:lstStyle/>
          <a:p>
            <a:pPr lvl="0"/>
            <a:r>
              <a:rPr sz="1400" dirty="0" smtClean="0">
                <a:solidFill>
                  <a:schemeClr val="bg1">
                    <a:lumMod val="50000"/>
                  </a:schemeClr>
                </a:solidFill>
              </a:rPr>
              <a:t>“Thank you, thank you, thank you! Our grandson begs his mom everyday to call Grandma and Papa on Readeo! And, then he pays attention and wants one more book no matter how many we have already read!!!”</a:t>
            </a:r>
            <a:br>
              <a:rPr sz="1400" dirty="0" smtClean="0">
                <a:solidFill>
                  <a:schemeClr val="bg1">
                    <a:lumMod val="50000"/>
                  </a:schemeClr>
                </a:solidFill>
              </a:rPr>
            </a:br>
            <a:r>
              <a:rPr lang="en-US" sz="1400" dirty="0" smtClean="0">
                <a:solidFill>
                  <a:schemeClr val="bg1">
                    <a:lumMod val="50000"/>
                  </a:schemeClr>
                </a:solidFill>
              </a:rPr>
              <a:t> </a:t>
            </a:r>
          </a:p>
          <a:p>
            <a:pPr lvl="0"/>
            <a:r>
              <a:rPr lang="en-US" sz="1400" dirty="0" smtClean="0">
                <a:solidFill>
                  <a:schemeClr val="bg1">
                    <a:lumMod val="50000"/>
                  </a:schemeClr>
                </a:solidFill>
              </a:rPr>
              <a:t> - </a:t>
            </a:r>
            <a:r>
              <a:rPr sz="1400" i="1" dirty="0" smtClean="0">
                <a:solidFill>
                  <a:schemeClr val="bg1">
                    <a:lumMod val="50000"/>
                  </a:schemeClr>
                </a:solidFill>
              </a:rPr>
              <a:t>Tere M., </a:t>
            </a:r>
            <a:r>
              <a:rPr lang="en-US" sz="1400" i="1" dirty="0" smtClean="0">
                <a:solidFill>
                  <a:schemeClr val="bg1">
                    <a:lumMod val="50000"/>
                  </a:schemeClr>
                </a:solidFill>
              </a:rPr>
              <a:t>Grandma</a:t>
            </a:r>
            <a:endParaRPr lang="en-US" sz="1400" dirty="0" smtClean="0">
              <a:solidFill>
                <a:schemeClr val="bg1">
                  <a:lumMod val="50000"/>
                </a:schemeClr>
              </a:solidFill>
              <a:latin typeface="Arial"/>
              <a:cs typeface="Arial"/>
            </a:endParaRPr>
          </a:p>
        </p:txBody>
      </p:sp>
      <p:pic>
        <p:nvPicPr>
          <p:cNvPr id="6" name="Tere KSL Quote - Short.m4v">
            <a:hlinkClick r:id="" action="ppaction://media"/>
          </p:cNvPr>
          <p:cNvPicPr/>
          <p:nvPr>
            <a:videoFile r:link="rId1"/>
          </p:nvPr>
        </p:nvPicPr>
        <p:blipFill>
          <a:blip r:embed="rId5"/>
          <a:stretch>
            <a:fillRect/>
          </a:stretch>
        </p:blipFill>
        <p:spPr>
          <a:xfrm>
            <a:off x="547103" y="2085239"/>
            <a:ext cx="3120766" cy="1768434"/>
          </a:xfrm>
          <a:prstGeom prst="rect">
            <a:avLst/>
          </a:prstGeom>
        </p:spPr>
      </p:pic>
      <p:pic>
        <p:nvPicPr>
          <p:cNvPr id="7" name="Scott and Lily 2.mov">
            <a:hlinkClick r:id="" action="ppaction://media"/>
          </p:cNvPr>
          <p:cNvPicPr/>
          <p:nvPr>
            <a:videoFile r:link="rId2"/>
          </p:nvPr>
        </p:nvPicPr>
        <p:blipFill>
          <a:blip r:embed="rId6"/>
          <a:stretch>
            <a:fillRect/>
          </a:stretch>
        </p:blipFill>
        <p:spPr>
          <a:xfrm>
            <a:off x="547103" y="3921469"/>
            <a:ext cx="3120766" cy="1755431"/>
          </a:xfrm>
          <a:prstGeom prst="rect">
            <a:avLst/>
          </a:prstGeom>
        </p:spPr>
      </p:pic>
      <p:sp>
        <p:nvSpPr>
          <p:cNvPr id="8" name="TextBox 7"/>
          <p:cNvSpPr txBox="1"/>
          <p:nvPr/>
        </p:nvSpPr>
        <p:spPr>
          <a:xfrm>
            <a:off x="3667869" y="3949005"/>
            <a:ext cx="4637931" cy="738664"/>
          </a:xfrm>
          <a:prstGeom prst="rect">
            <a:avLst/>
          </a:prstGeom>
          <a:noFill/>
        </p:spPr>
        <p:txBody>
          <a:bodyPr wrap="square" rtlCol="0">
            <a:spAutoFit/>
          </a:bodyPr>
          <a:lstStyle/>
          <a:p>
            <a:pPr lvl="0"/>
            <a:r>
              <a:rPr sz="1400" dirty="0" smtClean="0">
                <a:solidFill>
                  <a:schemeClr val="bg1">
                    <a:lumMod val="50000"/>
                  </a:schemeClr>
                </a:solidFill>
              </a:rPr>
              <a:t>“</a:t>
            </a:r>
            <a:r>
              <a:rPr lang="en-US" sz="1400" dirty="0" smtClean="0">
                <a:solidFill>
                  <a:schemeClr val="bg1">
                    <a:lumMod val="50000"/>
                  </a:schemeClr>
                </a:solidFill>
              </a:rPr>
              <a:t>One more book!</a:t>
            </a:r>
            <a:r>
              <a:rPr sz="1400" dirty="0" smtClean="0">
                <a:solidFill>
                  <a:schemeClr val="bg1">
                    <a:lumMod val="50000"/>
                  </a:schemeClr>
                </a:solidFill>
              </a:rPr>
              <a:t>”</a:t>
            </a:r>
            <a:br>
              <a:rPr sz="1400" dirty="0" smtClean="0">
                <a:solidFill>
                  <a:schemeClr val="bg1">
                    <a:lumMod val="50000"/>
                  </a:schemeClr>
                </a:solidFill>
              </a:rPr>
            </a:br>
            <a:r>
              <a:rPr lang="en-US" sz="1400" dirty="0" smtClean="0">
                <a:solidFill>
                  <a:schemeClr val="bg1">
                    <a:lumMod val="50000"/>
                  </a:schemeClr>
                </a:solidFill>
              </a:rPr>
              <a:t> </a:t>
            </a:r>
          </a:p>
          <a:p>
            <a:pPr lvl="0"/>
            <a:r>
              <a:rPr lang="en-US" sz="1400" dirty="0" smtClean="0">
                <a:solidFill>
                  <a:schemeClr val="bg1">
                    <a:lumMod val="50000"/>
                  </a:schemeClr>
                </a:solidFill>
              </a:rPr>
              <a:t> - </a:t>
            </a:r>
            <a:r>
              <a:rPr lang="en-US" sz="1400" i="1" dirty="0" smtClean="0">
                <a:solidFill>
                  <a:schemeClr val="bg1">
                    <a:lumMod val="50000"/>
                  </a:schemeClr>
                </a:solidFill>
              </a:rPr>
              <a:t>Lily B.</a:t>
            </a:r>
            <a:endParaRPr lang="en-US" sz="1400" dirty="0" smtClean="0">
              <a:solidFill>
                <a:schemeClr val="bg1">
                  <a:lumMod val="50000"/>
                </a:schemeClr>
              </a:solidFill>
              <a:latin typeface="Arial"/>
              <a:cs typeface="Arial"/>
            </a:endParaRPr>
          </a:p>
        </p:txBody>
      </p:sp>
    </p:spTree>
  </p:cSld>
  <p:clrMapOvr>
    <a:masterClrMapping/>
  </p:clrMapOvr>
  <mc:AlternateContent>
    <mc:Choice xmlns:mp="http://schemas.microsoft.com/office/mac/powerpoint/2008/main" Requires="mp">
      <mc:AlternateContent>
        <mc:Choice Requires="mp">
          <mp:transition>
            <mp:cube dir="d"/>
          </mp:transition>
        </mc:Choice>
        <mc:Fallback xmlns:p="http://schemas.openxmlformats.org/presentationml/2006/main" xmlns:mv="urn:schemas-microsoft-com:mac:vml" xmlns:mc="http://schemas.openxmlformats.org/markup-compatibility/2006" xmlns:r="http://schemas.openxmlformats.org/officeDocument/2006/relationships" xmlns:a="http://schemas.openxmlformats.org/drawingml/2006/main" xmlns="" xmlns:mp="http://schemas.microsoft.com/office/mac/powerpoint/2008/main">
          <p:transition>
            <p:cover dir="d"/>
          </p:transition>
        </mc:Fallback>
      </mc:AlternateContent>
    </mc:Choice>
    <mc:Fallback>
      <mc:AlternateContent>
        <mc:Choice Requires="mp">
          <p:transition>
            <p:cover dir="d"/>
          </p:transition>
        </mc:Choice>
        <mc:Fallback xmlns:p="http://schemas.openxmlformats.org/presentationml/2006/main" xmlns:mv="urn:schemas-microsoft-com:mac:vml" xmlns:mc="http://schemas.openxmlformats.org/markup-compatibility/2006" xmlns:r="http://schemas.openxmlformats.org/officeDocument/2006/relationships" xmlns:a="http://schemas.openxmlformats.org/drawingml/2006/main" xmlns="" xmlns:mp="http://schemas.microsoft.com/office/mac/powerpoint/2008/main">
          <p:transition>
            <p:cover dir="d"/>
          </p:transition>
        </mc:Fallback>
      </mc:AlternateContent>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76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par>
                          <p:cTn id="11" fill="hold">
                            <p:stCondLst>
                              <p:cond delay="0"/>
                            </p:stCondLst>
                            <p:childTnLst>
                              <p:par>
                                <p:cTn id="12" presetID="1" presetClass="mediacall" presetSubtype="0" fill="hold" nodeType="afterEffect">
                                  <p:stCondLst>
                                    <p:cond delay="0"/>
                                  </p:stCondLst>
                                  <p:childTnLst>
                                    <p:cmd type="call" cmd="playFrom(0.0)">
                                      <p:cBhvr>
                                        <p:cTn id="13" dur="46713" fill="hold"/>
                                        <p:tgtEl>
                                          <p:spTgt spid="7"/>
                                        </p:tgtEl>
                                      </p:cBhvr>
                                    </p:cmd>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p:cTn id="18" fill="hold" display="0">
                  <p:stCondLst>
                    <p:cond delay="indefinite"/>
                  </p:stCondLst>
                  <p:endCondLst>
                    <p:cond evt="onNext" delay="0">
                      <p:tgtEl>
                        <p:sldTgt/>
                      </p:tgtEl>
                    </p:cond>
                    <p:cond evt="onPrev" delay="0">
                      <p:tgtEl>
                        <p:sldTgt/>
                      </p:tgtEl>
                    </p:cond>
                  </p:endCondLst>
                </p:cTn>
                <p:tgtEl>
                  <p:spTgt spid="6"/>
                </p:tgtEl>
              </p:cMediaNode>
            </p:video>
            <p:seq concurrent="1" nextAc="seek">
              <p:cTn id="19" restart="whenNotActive" fill="hold" evtFilter="cancelBubble" nodeType="interactiveSeq">
                <p:stCondLst>
                  <p:cond evt="onClick" delay="0">
                    <p:tgtEl>
                      <p:spTgt spid="6"/>
                    </p:tgtEl>
                  </p:cond>
                </p:stCondLst>
                <p:endSync evt="end" delay="0">
                  <p:rtn val="all"/>
                </p:endSync>
                <p:childTnLst>
                  <p:par>
                    <p:cTn id="20" fill="hold">
                      <p:stCondLst>
                        <p:cond delay="0"/>
                      </p:stCondLst>
                      <p:childTnLst>
                        <p:par>
                          <p:cTn id="21" fill="hold">
                            <p:stCondLst>
                              <p:cond delay="0"/>
                            </p:stCondLst>
                            <p:childTnLst>
                              <p:par>
                                <p:cTn id="22" presetID="2" presetClass="mediacall" presetSubtype="0" fill="hold" nodeType="clickEffect">
                                  <p:stCondLst>
                                    <p:cond delay="0"/>
                                  </p:stCondLst>
                                  <p:childTnLst>
                                    <p:cmd type="call" cmd="togglePause">
                                      <p:cBhvr>
                                        <p:cTn id="23" dur="1" fill="hold"/>
                                        <p:tgtEl>
                                          <p:spTgt spid="6"/>
                                        </p:tgtEl>
                                      </p:cBhvr>
                                    </p:cmd>
                                  </p:childTnLst>
                                </p:cTn>
                              </p:par>
                            </p:childTnLst>
                          </p:cTn>
                        </p:par>
                      </p:childTnLst>
                    </p:cTn>
                  </p:par>
                </p:childTnLst>
              </p:cTn>
              <p:nextCondLst>
                <p:cond evt="onClick" delay="0">
                  <p:tgtEl>
                    <p:spTgt spid="6"/>
                  </p:tgtEl>
                </p:cond>
              </p:nextCondLst>
            </p:seq>
            <p:video>
              <p:cMediaNode>
                <p:cTn id="24" fill="hold" display="0">
                  <p:stCondLst>
                    <p:cond delay="indefinite"/>
                  </p:stCondLst>
                  <p:endCondLst>
                    <p:cond evt="onNext" delay="0">
                      <p:tgtEl>
                        <p:sldTgt/>
                      </p:tgtEl>
                    </p:cond>
                    <p:cond evt="onPrev" delay="0">
                      <p:tgtEl>
                        <p:sldTgt/>
                      </p:tgtEl>
                    </p:cond>
                  </p:endCondLst>
                </p:cTn>
                <p:tgtEl>
                  <p:spTgt spid="7"/>
                </p:tgtEl>
              </p:cMediaNode>
            </p:video>
            <p:seq concurrent="1" nextAc="seek">
              <p:cTn id="25" restart="whenNotActive" fill="hold" evtFilter="cancelBubble" nodeType="interactiveSeq">
                <p:stCondLst>
                  <p:cond evt="onClick" delay="0">
                    <p:tgtEl>
                      <p:spTgt spid="7"/>
                    </p:tgtEl>
                  </p:cond>
                </p:stCondLst>
                <p:endSync evt="end" delay="0">
                  <p:rtn val="all"/>
                </p:endSync>
                <p:childTnLst>
                  <p:par>
                    <p:cTn id="26" fill="hold">
                      <p:stCondLst>
                        <p:cond delay="0"/>
                      </p:stCondLst>
                      <p:childTnLst>
                        <p:par>
                          <p:cTn id="27" fill="hold">
                            <p:stCondLst>
                              <p:cond delay="0"/>
                            </p:stCondLst>
                            <p:childTnLst>
                              <p:par>
                                <p:cTn id="28" presetID="2" presetClass="mediacall" presetSubtype="0" fill="hold" nodeType="clickEffect">
                                  <p:stCondLst>
                                    <p:cond delay="0"/>
                                  </p:stCondLst>
                                  <p:childTnLst>
                                    <p:cmd type="call" cmd="togglePause">
                                      <p:cBhvr>
                                        <p:cTn id="29"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2400" b="1" dirty="0" smtClean="0">
                <a:solidFill>
                  <a:schemeClr val="bg1">
                    <a:lumMod val="50000"/>
                  </a:schemeClr>
                </a:solidFill>
                <a:latin typeface="Arial"/>
                <a:cs typeface="Arial"/>
              </a:rPr>
              <a:t>Help?</a:t>
            </a:r>
            <a:endParaRPr lang="en-US" sz="2400" dirty="0">
              <a:solidFill>
                <a:schemeClr val="bg1">
                  <a:lumMod val="50000"/>
                </a:schemeClr>
              </a:solidFill>
              <a:latin typeface="Arial"/>
              <a:cs typeface="Arial"/>
            </a:endParaRPr>
          </a:p>
        </p:txBody>
      </p:sp>
      <p:pic>
        <p:nvPicPr>
          <p:cNvPr id="4" name="Picture 3" descr="Picture 9.png"/>
          <p:cNvPicPr>
            <a:picLocks noChangeAspect="1"/>
          </p:cNvPicPr>
          <p:nvPr/>
        </p:nvPicPr>
        <p:blipFill>
          <a:blip r:embed="rId2"/>
          <a:srcRect l="20694" t="30417" r="17903" b="50000"/>
          <a:stretch>
            <a:fillRect/>
          </a:stretch>
        </p:blipFill>
        <p:spPr>
          <a:xfrm>
            <a:off x="7239000" y="6126163"/>
            <a:ext cx="1676400" cy="533400"/>
          </a:xfrm>
          <a:prstGeom prst="rect">
            <a:avLst/>
          </a:prstGeom>
        </p:spPr>
      </p:pic>
      <p:sp>
        <p:nvSpPr>
          <p:cNvPr id="5" name="Title 1"/>
          <p:cNvSpPr txBox="1">
            <a:spLocks/>
          </p:cNvSpPr>
          <p:nvPr/>
        </p:nvSpPr>
        <p:spPr>
          <a:xfrm>
            <a:off x="457200" y="1524000"/>
            <a:ext cx="8229600" cy="990600"/>
          </a:xfrm>
          <a:prstGeom prst="rect">
            <a:avLst/>
          </a:prstGeom>
        </p:spPr>
        <p:txBody>
          <a:bodyPr vert="horz" lIns="91440" tIns="45720" rIns="91440" bIns="45720" rtlCol="0" anchor="t">
            <a:normAutofit/>
          </a:bodyPr>
          <a:lstStyle/>
          <a:p>
            <a:pPr lvl="0">
              <a:spcBef>
                <a:spcPct val="0"/>
              </a:spcBef>
            </a:pPr>
            <a:r>
              <a:rPr kumimoji="0" lang="en-US" sz="2400" b="1" i="0" u="none" strike="noStrike" kern="1200" cap="none" spc="0" normalizeH="0" baseline="0" noProof="0" dirty="0" smtClean="0">
                <a:ln>
                  <a:noFill/>
                </a:ln>
                <a:solidFill>
                  <a:schemeClr val="bg1">
                    <a:lumMod val="50000"/>
                  </a:schemeClr>
                </a:solidFill>
                <a:effectLst/>
                <a:uLnTx/>
                <a:uFillTx/>
                <a:latin typeface="Arial"/>
                <a:ea typeface="+mj-ea"/>
                <a:cs typeface="Arial"/>
              </a:rPr>
              <a:t>Next Target Market</a:t>
            </a:r>
          </a:p>
          <a:p>
            <a:pPr lvl="0">
              <a:spcBef>
                <a:spcPct val="0"/>
              </a:spcBef>
            </a:pPr>
            <a:r>
              <a:rPr lang="en-US" sz="2400" dirty="0" smtClean="0">
                <a:solidFill>
                  <a:schemeClr val="bg1">
                    <a:lumMod val="50000"/>
                  </a:schemeClr>
                </a:solidFill>
                <a:latin typeface="Arial"/>
                <a:ea typeface="+mj-ea"/>
                <a:cs typeface="Arial"/>
              </a:rPr>
              <a:t>Of all the possible targets, </a:t>
            </a:r>
            <a:r>
              <a:rPr kumimoji="0" lang="en-US" sz="2400" b="0" i="0" u="none" strike="noStrike" kern="1200" cap="none" spc="0" normalizeH="0" baseline="0" noProof="0" dirty="0" smtClean="0">
                <a:ln>
                  <a:noFill/>
                </a:ln>
                <a:solidFill>
                  <a:schemeClr val="bg1">
                    <a:lumMod val="50000"/>
                  </a:schemeClr>
                </a:solidFill>
                <a:effectLst/>
                <a:uLnTx/>
                <a:uFillTx/>
                <a:latin typeface="Arial"/>
                <a:ea typeface="+mj-ea"/>
                <a:cs typeface="Arial"/>
              </a:rPr>
              <a:t>who do</a:t>
            </a:r>
            <a:r>
              <a:rPr kumimoji="0" lang="en-US" sz="2400" b="0" i="0" u="none" strike="noStrike" kern="1200" cap="none" spc="0" normalizeH="0" noProof="0" dirty="0" smtClean="0">
                <a:ln>
                  <a:noFill/>
                </a:ln>
                <a:solidFill>
                  <a:schemeClr val="bg1">
                    <a:lumMod val="50000"/>
                  </a:schemeClr>
                </a:solidFill>
                <a:effectLst/>
                <a:uLnTx/>
                <a:uFillTx/>
                <a:latin typeface="Arial"/>
                <a:ea typeface="+mj-ea"/>
                <a:cs typeface="Arial"/>
              </a:rPr>
              <a:t> we go after next?</a:t>
            </a:r>
            <a:endParaRPr kumimoji="0" lang="en-US" sz="2400" b="0" i="0" u="none" strike="noStrike" kern="1200" cap="none" spc="0" normalizeH="0" baseline="0" noProof="0" dirty="0">
              <a:ln>
                <a:noFill/>
              </a:ln>
              <a:solidFill>
                <a:schemeClr val="bg1">
                  <a:lumMod val="50000"/>
                </a:schemeClr>
              </a:solidFill>
              <a:effectLst/>
              <a:uLnTx/>
              <a:uFillTx/>
              <a:latin typeface="Arial"/>
              <a:ea typeface="+mj-ea"/>
              <a:cs typeface="Arial"/>
            </a:endParaRPr>
          </a:p>
        </p:txBody>
      </p:sp>
      <p:sp>
        <p:nvSpPr>
          <p:cNvPr id="6" name="Title 1"/>
          <p:cNvSpPr txBox="1">
            <a:spLocks/>
          </p:cNvSpPr>
          <p:nvPr/>
        </p:nvSpPr>
        <p:spPr>
          <a:xfrm>
            <a:off x="457200" y="2514600"/>
            <a:ext cx="8229600" cy="685800"/>
          </a:xfrm>
          <a:prstGeom prst="rect">
            <a:avLst/>
          </a:prstGeom>
        </p:spPr>
        <p:txBody>
          <a:bodyPr vert="horz" lIns="91440" tIns="45720" rIns="91440" bIns="45720" rtlCol="0" anchor="t">
            <a:normAutofit fontScale="92500" lnSpcReduction="20000"/>
          </a:bodyPr>
          <a:lstStyle/>
          <a:p>
            <a:pPr lvl="0">
              <a:spcBef>
                <a:spcPct val="0"/>
              </a:spcBef>
            </a:pPr>
            <a:r>
              <a:rPr kumimoji="0" lang="en-US" sz="2400" b="1" i="0" u="none" strike="noStrike" kern="1200" cap="none" spc="0" normalizeH="0" baseline="0" noProof="0" dirty="0" smtClean="0">
                <a:ln>
                  <a:noFill/>
                </a:ln>
                <a:solidFill>
                  <a:schemeClr val="bg1">
                    <a:lumMod val="50000"/>
                  </a:schemeClr>
                </a:solidFill>
                <a:effectLst/>
                <a:uLnTx/>
                <a:uFillTx/>
                <a:latin typeface="Arial"/>
                <a:ea typeface="+mj-ea"/>
                <a:cs typeface="Arial"/>
              </a:rPr>
              <a:t>Second Round of Funding</a:t>
            </a:r>
          </a:p>
          <a:p>
            <a:pPr lvl="0">
              <a:spcBef>
                <a:spcPct val="0"/>
              </a:spcBef>
            </a:pPr>
            <a:r>
              <a:rPr lang="en-US" sz="2400" dirty="0" smtClean="0">
                <a:solidFill>
                  <a:schemeClr val="bg1">
                    <a:lumMod val="50000"/>
                  </a:schemeClr>
                </a:solidFill>
                <a:latin typeface="Arial"/>
                <a:ea typeface="+mj-ea"/>
                <a:cs typeface="Arial"/>
              </a:rPr>
              <a:t>About to close</a:t>
            </a:r>
            <a:endParaRPr kumimoji="0" lang="en-US" sz="2400" b="0" i="0" u="none" strike="noStrike" kern="1200" cap="none" spc="0" normalizeH="0" baseline="0" noProof="0" dirty="0">
              <a:ln>
                <a:noFill/>
              </a:ln>
              <a:solidFill>
                <a:schemeClr val="bg1">
                  <a:lumMod val="50000"/>
                </a:schemeClr>
              </a:solidFill>
              <a:effectLst/>
              <a:uLnTx/>
              <a:uFillTx/>
              <a:latin typeface="Arial"/>
              <a:ea typeface="+mj-ea"/>
              <a:cs typeface="Arial"/>
            </a:endParaRPr>
          </a:p>
        </p:txBody>
      </p:sp>
      <p:sp>
        <p:nvSpPr>
          <p:cNvPr id="7" name="Title 1"/>
          <p:cNvSpPr txBox="1">
            <a:spLocks/>
          </p:cNvSpPr>
          <p:nvPr/>
        </p:nvSpPr>
        <p:spPr>
          <a:xfrm>
            <a:off x="457200" y="3505200"/>
            <a:ext cx="8229600" cy="914400"/>
          </a:xfrm>
          <a:prstGeom prst="rect">
            <a:avLst/>
          </a:prstGeom>
        </p:spPr>
        <p:txBody>
          <a:bodyPr vert="horz" lIns="91440" tIns="45720" rIns="91440" bIns="45720" rtlCol="0" anchor="t">
            <a:normAutofit/>
          </a:bodyPr>
          <a:lstStyle/>
          <a:p>
            <a:pPr lvl="0">
              <a:spcBef>
                <a:spcPct val="0"/>
              </a:spcBef>
            </a:pPr>
            <a:r>
              <a:rPr kumimoji="0" lang="en-US" sz="2400" b="1" i="0" u="none" strike="noStrike" kern="1200" cap="none" spc="0" normalizeH="0" baseline="0" noProof="0" dirty="0" smtClean="0">
                <a:ln>
                  <a:noFill/>
                </a:ln>
                <a:solidFill>
                  <a:schemeClr val="bg1">
                    <a:lumMod val="50000"/>
                  </a:schemeClr>
                </a:solidFill>
                <a:effectLst/>
                <a:uLnTx/>
                <a:uFillTx/>
                <a:latin typeface="Arial"/>
                <a:ea typeface="+mj-ea"/>
                <a:cs typeface="Arial"/>
              </a:rPr>
              <a:t>SEO</a:t>
            </a:r>
            <a:endParaRPr kumimoji="0" lang="en-US" sz="2400" b="0" i="0" u="none" strike="noStrike" kern="1200" cap="none" spc="0" normalizeH="0" baseline="0" noProof="0" dirty="0" smtClean="0">
              <a:ln>
                <a:noFill/>
              </a:ln>
              <a:solidFill>
                <a:schemeClr val="bg1">
                  <a:lumMod val="50000"/>
                </a:schemeClr>
              </a:solidFill>
              <a:effectLst/>
              <a:uLnTx/>
              <a:uFillTx/>
              <a:latin typeface="Arial"/>
              <a:ea typeface="+mj-ea"/>
              <a:cs typeface="Arial"/>
            </a:endParaRPr>
          </a:p>
          <a:p>
            <a:pPr lvl="0">
              <a:spcBef>
                <a:spcPct val="0"/>
              </a:spcBef>
            </a:pPr>
            <a:r>
              <a:rPr lang="en-US" sz="2400" dirty="0" smtClean="0">
                <a:solidFill>
                  <a:schemeClr val="bg1">
                    <a:lumMod val="50000"/>
                  </a:schemeClr>
                </a:solidFill>
                <a:latin typeface="Arial"/>
                <a:ea typeface="+mj-ea"/>
                <a:cs typeface="Arial"/>
              </a:rPr>
              <a:t>With a small budget &amp; small team - what would you do?</a:t>
            </a:r>
            <a:endParaRPr kumimoji="0" lang="en-US" sz="2400" b="0" i="0" u="none" strike="noStrike" kern="1200" cap="none" spc="0" normalizeH="0" baseline="0" noProof="0" dirty="0">
              <a:ln>
                <a:noFill/>
              </a:ln>
              <a:solidFill>
                <a:schemeClr val="bg1">
                  <a:lumMod val="50000"/>
                </a:schemeClr>
              </a:solidFill>
              <a:effectLst/>
              <a:uLnTx/>
              <a:uFillTx/>
              <a:latin typeface="Arial"/>
              <a:ea typeface="+mj-ea"/>
              <a:cs typeface="Arial"/>
            </a:endParaRPr>
          </a:p>
        </p:txBody>
      </p:sp>
      <p:sp>
        <p:nvSpPr>
          <p:cNvPr id="8" name="Title 1"/>
          <p:cNvSpPr txBox="1">
            <a:spLocks/>
          </p:cNvSpPr>
          <p:nvPr/>
        </p:nvSpPr>
        <p:spPr>
          <a:xfrm>
            <a:off x="457200" y="4648200"/>
            <a:ext cx="8229600" cy="1219200"/>
          </a:xfrm>
          <a:prstGeom prst="rect">
            <a:avLst/>
          </a:prstGeom>
        </p:spPr>
        <p:txBody>
          <a:bodyPr vert="horz" lIns="91440" tIns="45720" rIns="91440" bIns="45720" rtlCol="0" anchor="t">
            <a:norm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smtClean="0">
                <a:ln>
                  <a:noFill/>
                </a:ln>
                <a:solidFill>
                  <a:schemeClr val="bg1">
                    <a:lumMod val="50000"/>
                  </a:schemeClr>
                </a:solidFill>
                <a:effectLst/>
                <a:uLnTx/>
                <a:uFillTx/>
                <a:latin typeface="Arial"/>
                <a:ea typeface="+mj-ea"/>
                <a:cs typeface="Arial"/>
              </a:rPr>
              <a:t>Customer Service </a:t>
            </a:r>
          </a:p>
          <a:p>
            <a:pPr marL="0" marR="0" lvl="0" indent="0" algn="l" defTabSz="457200" rtl="0" eaLnBrk="1" fontAlgn="auto" latinLnBrk="0" hangingPunct="1">
              <a:lnSpc>
                <a:spcPct val="100000"/>
              </a:lnSpc>
              <a:spcBef>
                <a:spcPct val="0"/>
              </a:spcBef>
              <a:spcAft>
                <a:spcPts val="0"/>
              </a:spcAft>
              <a:buClrTx/>
              <a:buSzTx/>
              <a:buFontTx/>
              <a:buNone/>
              <a:tabLst/>
              <a:defRPr/>
            </a:pPr>
            <a:r>
              <a:rPr lang="en-US" sz="2400" dirty="0" smtClean="0">
                <a:solidFill>
                  <a:schemeClr val="bg1">
                    <a:lumMod val="50000"/>
                  </a:schemeClr>
                </a:solidFill>
                <a:latin typeface="Arial"/>
                <a:ea typeface="+mj-ea"/>
                <a:cs typeface="Arial"/>
              </a:rPr>
              <a:t>As we take on more customers, we’re taking on more support requests, and again, that’s a drain on resources</a:t>
            </a:r>
            <a:endParaRPr kumimoji="0" lang="en-US" sz="2400" b="0" i="0" u="none" strike="noStrike" kern="1200" cap="none" spc="0" normalizeH="0" baseline="0" noProof="0" dirty="0">
              <a:ln>
                <a:noFill/>
              </a:ln>
              <a:solidFill>
                <a:schemeClr val="bg1">
                  <a:lumMod val="50000"/>
                </a:schemeClr>
              </a:solidFill>
              <a:effectLst/>
              <a:uLnTx/>
              <a:uFillTx/>
              <a:latin typeface="Arial"/>
              <a:ea typeface="+mj-ea"/>
              <a:cs typeface="Arial"/>
            </a:endParaRPr>
          </a:p>
        </p:txBody>
      </p:sp>
    </p:spTree>
  </p:cSld>
  <p:clrMapOvr>
    <a:masterClrMapping/>
  </p:clrMapOvr>
  <mc:AlternateContent>
    <mc:Choice xmlns:mp="http://schemas.microsoft.com/office/mac/powerpoint/2008/main" Requires="mp">
      <mc:AlternateContent>
        <mc:Choice Requires="mp">
          <mp:transition>
            <mp:cube dir="d"/>
          </mp:transition>
        </mc:Choice>
        <mc:Fallback xmlns:p="http://schemas.openxmlformats.org/presentationml/2006/main" xmlns:mv="urn:schemas-microsoft-com:mac:vml" xmlns:mc="http://schemas.openxmlformats.org/markup-compatibility/2006" xmlns:r="http://schemas.openxmlformats.org/officeDocument/2006/relationships" xmlns:a="http://schemas.openxmlformats.org/drawingml/2006/main" xmlns="" xmlns:mp="http://schemas.microsoft.com/office/mac/powerpoint/2008/main">
          <p:transition>
            <p:cover dir="d"/>
          </p:transition>
        </mc:Fallback>
      </mc:AlternateContent>
    </mc:Choice>
    <mc:Fallback>
      <mc:AlternateContent>
        <mc:Choice Requires="mp">
          <p:transition>
            <p:cover dir="d"/>
          </p:transition>
        </mc:Choice>
        <mc:Fallback xmlns:p="http://schemas.openxmlformats.org/presentationml/2006/main" xmlns:mv="urn:schemas-microsoft-com:mac:vml" xmlns:mc="http://schemas.openxmlformats.org/markup-compatibility/2006" xmlns:r="http://schemas.openxmlformats.org/officeDocument/2006/relationships" xmlns:a="http://schemas.openxmlformats.org/drawingml/2006/main" xmlns="" xmlns:mp="http://schemas.microsoft.com/office/mac/powerpoint/2008/main">
          <p:transition>
            <p:cover dir="d"/>
          </p:transition>
        </mc:Fallback>
      </mc:AlternateContent>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logo2.png"/>
          <p:cNvPicPr>
            <a:picLocks noChangeAspect="1"/>
          </p:cNvPicPr>
          <p:nvPr/>
        </p:nvPicPr>
        <p:blipFill>
          <a:blip r:embed="rId2"/>
          <a:stretch>
            <a:fillRect/>
          </a:stretch>
        </p:blipFill>
        <p:spPr>
          <a:xfrm>
            <a:off x="1866023" y="556463"/>
            <a:ext cx="5435600" cy="1905000"/>
          </a:xfrm>
          <a:prstGeom prst="rect">
            <a:avLst/>
          </a:prstGeom>
        </p:spPr>
      </p:pic>
      <p:cxnSp>
        <p:nvCxnSpPr>
          <p:cNvPr id="6" name="Straight Connector 5"/>
          <p:cNvCxnSpPr/>
          <p:nvPr/>
        </p:nvCxnSpPr>
        <p:spPr>
          <a:xfrm>
            <a:off x="1143000" y="2743200"/>
            <a:ext cx="7099300" cy="1588"/>
          </a:xfrm>
          <a:prstGeom prst="line">
            <a:avLst/>
          </a:prstGeom>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2167596" y="2921000"/>
            <a:ext cx="4910744" cy="523220"/>
          </a:xfrm>
          <a:prstGeom prst="rect">
            <a:avLst/>
          </a:prstGeom>
          <a:noFill/>
        </p:spPr>
        <p:txBody>
          <a:bodyPr wrap="square" lIns="91440" tIns="45720" rIns="91440" bIns="45720" rtlCol="0">
            <a:spAutoFit/>
          </a:bodyPr>
          <a:lstStyle/>
          <a:p>
            <a:pPr algn="ctr"/>
            <a:r>
              <a:rPr lang="en-US" sz="2800" dirty="0" err="1">
                <a:latin typeface="Myriad Pro Semibold"/>
                <a:cs typeface="Myriad Pro Semibold"/>
              </a:rPr>
              <a:t>LaunchUp</a:t>
            </a:r>
            <a:r>
              <a:rPr lang="en-US" sz="2800" dirty="0">
                <a:latin typeface="Myriad Pro Semibold"/>
                <a:cs typeface="Myriad Pro Semibold"/>
              </a:rPr>
              <a:t> #</a:t>
            </a:r>
            <a:r>
              <a:rPr lang="en-US" sz="2800" dirty="0" smtClean="0">
                <a:latin typeface="Myriad Pro Semibold"/>
                <a:cs typeface="Myriad Pro Semibold"/>
              </a:rPr>
              <a:t>13 Supporters</a:t>
            </a:r>
            <a:endParaRPr lang="en-US" sz="2800" dirty="0">
              <a:latin typeface="Myriad Pro Semibold"/>
              <a:cs typeface="Myriad Pro Semibold"/>
            </a:endParaRPr>
          </a:p>
        </p:txBody>
      </p:sp>
      <p:pic>
        <p:nvPicPr>
          <p:cNvPr id="8" name="Picture 7" descr="Doba-Small.gif"/>
          <p:cNvPicPr>
            <a:picLocks noChangeAspect="1"/>
          </p:cNvPicPr>
          <p:nvPr/>
        </p:nvPicPr>
        <p:blipFill>
          <a:blip r:embed="rId3"/>
          <a:stretch>
            <a:fillRect/>
          </a:stretch>
        </p:blipFill>
        <p:spPr>
          <a:xfrm>
            <a:off x="857267" y="4126494"/>
            <a:ext cx="2387600" cy="571500"/>
          </a:xfrm>
          <a:prstGeom prst="rect">
            <a:avLst/>
          </a:prstGeom>
        </p:spPr>
      </p:pic>
      <p:pic>
        <p:nvPicPr>
          <p:cNvPr id="12" name="Picture 11" descr="gm_logo.pdf"/>
          <p:cNvPicPr>
            <a:picLocks noChangeAspect="1"/>
          </p:cNvPicPr>
          <p:nvPr/>
        </p:nvPicPr>
        <mc:AlternateContent>
          <mc:Choice xmlns:ma="http://schemas.microsoft.com/office/mac/drawingml/2008/main" Requires="ma">
            <p:blipFill>
              <a:blip r:embed="rId4"/>
              <a:stretch>
                <a:fillRect/>
              </a:stretch>
            </p:blipFill>
          </mc:Choice>
          <mc:Fallback>
            <p:blipFill>
              <a:blip r:embed="rId5"/>
              <a:stretch>
                <a:fillRect/>
              </a:stretch>
            </p:blipFill>
          </mc:Fallback>
        </mc:AlternateContent>
        <p:spPr>
          <a:xfrm>
            <a:off x="4622973" y="5910111"/>
            <a:ext cx="1531617" cy="1148713"/>
          </a:xfrm>
          <a:prstGeom prst="rect">
            <a:avLst/>
          </a:prstGeom>
        </p:spPr>
      </p:pic>
      <p:cxnSp>
        <p:nvCxnSpPr>
          <p:cNvPr id="13" name="Straight Connector 12"/>
          <p:cNvCxnSpPr/>
          <p:nvPr/>
        </p:nvCxnSpPr>
        <p:spPr>
          <a:xfrm>
            <a:off x="2438400" y="5432424"/>
            <a:ext cx="4572000" cy="1588"/>
          </a:xfrm>
          <a:prstGeom prst="line">
            <a:avLst/>
          </a:prstGeom>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1769792" y="5665624"/>
            <a:ext cx="5706352" cy="369332"/>
          </a:xfrm>
          <a:prstGeom prst="rect">
            <a:avLst/>
          </a:prstGeom>
          <a:noFill/>
        </p:spPr>
        <p:txBody>
          <a:bodyPr wrap="square" lIns="91440" tIns="45720" rIns="91440" bIns="45720" rtlCol="0">
            <a:spAutoFit/>
          </a:bodyPr>
          <a:lstStyle/>
          <a:p>
            <a:pPr algn="ctr"/>
            <a:r>
              <a:rPr lang="en-US" dirty="0">
                <a:latin typeface="Myriad Pro"/>
                <a:cs typeface="Myriad Pro"/>
              </a:rPr>
              <a:t>Special thanks to </a:t>
            </a:r>
            <a:r>
              <a:rPr lang="en-US" dirty="0" err="1">
                <a:latin typeface="Myriad Pro"/>
                <a:cs typeface="Myriad Pro"/>
              </a:rPr>
              <a:t>LaunchUp</a:t>
            </a:r>
            <a:r>
              <a:rPr lang="en-US" dirty="0">
                <a:latin typeface="Myriad Pro"/>
                <a:cs typeface="Myriad Pro"/>
              </a:rPr>
              <a:t> </a:t>
            </a:r>
            <a:r>
              <a:rPr lang="en-US" dirty="0" smtClean="0">
                <a:latin typeface="Myriad Pro"/>
                <a:cs typeface="Myriad Pro"/>
              </a:rPr>
              <a:t>Service </a:t>
            </a:r>
            <a:r>
              <a:rPr lang="en-US" dirty="0">
                <a:latin typeface="Myriad Pro"/>
                <a:cs typeface="Myriad Pro"/>
              </a:rPr>
              <a:t>Providers:</a:t>
            </a:r>
          </a:p>
        </p:txBody>
      </p:sp>
      <p:pic>
        <p:nvPicPr>
          <p:cNvPr id="18" name="Picture 17" descr="mustache-logo.png"/>
          <p:cNvPicPr>
            <a:picLocks noChangeAspect="1"/>
          </p:cNvPicPr>
          <p:nvPr/>
        </p:nvPicPr>
        <p:blipFill>
          <a:blip r:embed="rId6"/>
          <a:stretch>
            <a:fillRect/>
          </a:stretch>
        </p:blipFill>
        <p:spPr>
          <a:xfrm>
            <a:off x="3244867" y="6139126"/>
            <a:ext cx="1616075" cy="655379"/>
          </a:xfrm>
          <a:prstGeom prst="rect">
            <a:avLst/>
          </a:prstGeom>
        </p:spPr>
      </p:pic>
      <p:pic>
        <p:nvPicPr>
          <p:cNvPr id="11" name="Picture 10"/>
          <p:cNvPicPr>
            <a:picLocks noChangeAspect="1"/>
          </p:cNvPicPr>
          <p:nvPr/>
        </p:nvPicPr>
        <p:blipFill>
          <a:blip r:embed="rId7"/>
          <a:stretch>
            <a:fillRect/>
          </a:stretch>
        </p:blipFill>
        <p:spPr>
          <a:xfrm>
            <a:off x="3568153" y="3490086"/>
            <a:ext cx="2109640" cy="1272816"/>
          </a:xfrm>
          <a:prstGeom prst="rect">
            <a:avLst/>
          </a:prstGeom>
        </p:spPr>
      </p:pic>
      <p:pic>
        <p:nvPicPr>
          <p:cNvPr id="14" name="Picture 13"/>
          <p:cNvPicPr>
            <a:picLocks noChangeAspect="1"/>
          </p:cNvPicPr>
          <p:nvPr/>
        </p:nvPicPr>
        <p:blipFill>
          <a:blip r:embed="rId8"/>
          <a:stretch>
            <a:fillRect/>
          </a:stretch>
        </p:blipFill>
        <p:spPr>
          <a:xfrm>
            <a:off x="6204652" y="3951143"/>
            <a:ext cx="2193942" cy="811759"/>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logo2.png"/>
          <p:cNvPicPr>
            <a:picLocks noChangeAspect="1"/>
          </p:cNvPicPr>
          <p:nvPr/>
        </p:nvPicPr>
        <p:blipFill>
          <a:blip r:embed="rId2"/>
          <a:stretch>
            <a:fillRect/>
          </a:stretch>
        </p:blipFill>
        <p:spPr>
          <a:xfrm>
            <a:off x="1866023" y="556463"/>
            <a:ext cx="5435600" cy="1905000"/>
          </a:xfrm>
          <a:prstGeom prst="rect">
            <a:avLst/>
          </a:prstGeom>
        </p:spPr>
      </p:pic>
      <p:cxnSp>
        <p:nvCxnSpPr>
          <p:cNvPr id="6" name="Straight Connector 5"/>
          <p:cNvCxnSpPr/>
          <p:nvPr/>
        </p:nvCxnSpPr>
        <p:spPr>
          <a:xfrm>
            <a:off x="1143000" y="2743200"/>
            <a:ext cx="7099300" cy="1588"/>
          </a:xfrm>
          <a:prstGeom prst="line">
            <a:avLst/>
          </a:prstGeom>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2167596" y="2921000"/>
            <a:ext cx="4910744" cy="523220"/>
          </a:xfrm>
          <a:prstGeom prst="rect">
            <a:avLst/>
          </a:prstGeom>
          <a:noFill/>
        </p:spPr>
        <p:txBody>
          <a:bodyPr wrap="square" lIns="91440" tIns="45720" rIns="91440" bIns="45720" rtlCol="0">
            <a:spAutoFit/>
          </a:bodyPr>
          <a:lstStyle/>
          <a:p>
            <a:pPr algn="ctr"/>
            <a:r>
              <a:rPr lang="en-US" sz="2800" dirty="0" err="1">
                <a:latin typeface="Myriad Pro Semibold"/>
                <a:cs typeface="Myriad Pro Semibold"/>
              </a:rPr>
              <a:t>LaunchUp</a:t>
            </a:r>
            <a:r>
              <a:rPr lang="en-US" sz="2800" dirty="0">
                <a:latin typeface="Myriad Pro Semibold"/>
                <a:cs typeface="Myriad Pro Semibold"/>
              </a:rPr>
              <a:t> #</a:t>
            </a:r>
            <a:r>
              <a:rPr lang="en-US" sz="2800" dirty="0" smtClean="0">
                <a:latin typeface="Myriad Pro Semibold"/>
                <a:cs typeface="Myriad Pro Semibold"/>
              </a:rPr>
              <a:t>13 Supporters</a:t>
            </a:r>
            <a:endParaRPr lang="en-US" sz="2800" dirty="0">
              <a:latin typeface="Myriad Pro Semibold"/>
              <a:cs typeface="Myriad Pro Semibold"/>
            </a:endParaRPr>
          </a:p>
        </p:txBody>
      </p:sp>
      <p:pic>
        <p:nvPicPr>
          <p:cNvPr id="8" name="Picture 7" descr="Doba-Small.gif"/>
          <p:cNvPicPr>
            <a:picLocks noChangeAspect="1"/>
          </p:cNvPicPr>
          <p:nvPr/>
        </p:nvPicPr>
        <p:blipFill>
          <a:blip r:embed="rId3"/>
          <a:stretch>
            <a:fillRect/>
          </a:stretch>
        </p:blipFill>
        <p:spPr>
          <a:xfrm>
            <a:off x="857267" y="4126494"/>
            <a:ext cx="2387600" cy="571500"/>
          </a:xfrm>
          <a:prstGeom prst="rect">
            <a:avLst/>
          </a:prstGeom>
        </p:spPr>
      </p:pic>
      <p:pic>
        <p:nvPicPr>
          <p:cNvPr id="12" name="Picture 11" descr="gm_logo.pdf"/>
          <p:cNvPicPr>
            <a:picLocks noChangeAspect="1"/>
          </p:cNvPicPr>
          <p:nvPr/>
        </p:nvPicPr>
        <mc:AlternateContent>
          <mc:Choice xmlns:ma="http://schemas.microsoft.com/office/mac/drawingml/2008/main" Requires="ma">
            <p:blipFill>
              <a:blip r:embed="rId4"/>
              <a:stretch>
                <a:fillRect/>
              </a:stretch>
            </p:blipFill>
          </mc:Choice>
          <mc:Fallback>
            <p:blipFill>
              <a:blip r:embed="rId5"/>
              <a:stretch>
                <a:fillRect/>
              </a:stretch>
            </p:blipFill>
          </mc:Fallback>
        </mc:AlternateContent>
        <p:spPr>
          <a:xfrm>
            <a:off x="4622973" y="5910111"/>
            <a:ext cx="1531617" cy="1148713"/>
          </a:xfrm>
          <a:prstGeom prst="rect">
            <a:avLst/>
          </a:prstGeom>
        </p:spPr>
      </p:pic>
      <p:cxnSp>
        <p:nvCxnSpPr>
          <p:cNvPr id="13" name="Straight Connector 12"/>
          <p:cNvCxnSpPr/>
          <p:nvPr/>
        </p:nvCxnSpPr>
        <p:spPr>
          <a:xfrm>
            <a:off x="2438400" y="5432424"/>
            <a:ext cx="4572000" cy="1588"/>
          </a:xfrm>
          <a:prstGeom prst="line">
            <a:avLst/>
          </a:prstGeom>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1769792" y="5665624"/>
            <a:ext cx="5706352" cy="369332"/>
          </a:xfrm>
          <a:prstGeom prst="rect">
            <a:avLst/>
          </a:prstGeom>
          <a:noFill/>
        </p:spPr>
        <p:txBody>
          <a:bodyPr wrap="square" lIns="91440" tIns="45720" rIns="91440" bIns="45720" rtlCol="0">
            <a:spAutoFit/>
          </a:bodyPr>
          <a:lstStyle/>
          <a:p>
            <a:pPr algn="ctr"/>
            <a:r>
              <a:rPr lang="en-US" dirty="0">
                <a:latin typeface="Myriad Pro"/>
                <a:cs typeface="Myriad Pro"/>
              </a:rPr>
              <a:t>Special thanks to </a:t>
            </a:r>
            <a:r>
              <a:rPr lang="en-US" dirty="0" err="1">
                <a:latin typeface="Myriad Pro"/>
                <a:cs typeface="Myriad Pro"/>
              </a:rPr>
              <a:t>LaunchUp</a:t>
            </a:r>
            <a:r>
              <a:rPr lang="en-US" dirty="0">
                <a:latin typeface="Myriad Pro"/>
                <a:cs typeface="Myriad Pro"/>
              </a:rPr>
              <a:t> </a:t>
            </a:r>
            <a:r>
              <a:rPr lang="en-US" dirty="0" smtClean="0">
                <a:latin typeface="Myriad Pro"/>
                <a:cs typeface="Myriad Pro"/>
              </a:rPr>
              <a:t>Service </a:t>
            </a:r>
            <a:r>
              <a:rPr lang="en-US" dirty="0">
                <a:latin typeface="Myriad Pro"/>
                <a:cs typeface="Myriad Pro"/>
              </a:rPr>
              <a:t>Providers:</a:t>
            </a:r>
          </a:p>
        </p:txBody>
      </p:sp>
      <p:pic>
        <p:nvPicPr>
          <p:cNvPr id="18" name="Picture 17" descr="mustache-logo.png"/>
          <p:cNvPicPr>
            <a:picLocks noChangeAspect="1"/>
          </p:cNvPicPr>
          <p:nvPr/>
        </p:nvPicPr>
        <p:blipFill>
          <a:blip r:embed="rId6"/>
          <a:stretch>
            <a:fillRect/>
          </a:stretch>
        </p:blipFill>
        <p:spPr>
          <a:xfrm>
            <a:off x="3244867" y="6139126"/>
            <a:ext cx="1616075" cy="655379"/>
          </a:xfrm>
          <a:prstGeom prst="rect">
            <a:avLst/>
          </a:prstGeom>
        </p:spPr>
      </p:pic>
      <p:pic>
        <p:nvPicPr>
          <p:cNvPr id="11" name="Picture 10"/>
          <p:cNvPicPr>
            <a:picLocks noChangeAspect="1"/>
          </p:cNvPicPr>
          <p:nvPr/>
        </p:nvPicPr>
        <p:blipFill>
          <a:blip r:embed="rId7"/>
          <a:stretch>
            <a:fillRect/>
          </a:stretch>
        </p:blipFill>
        <p:spPr>
          <a:xfrm>
            <a:off x="3568153" y="3490086"/>
            <a:ext cx="2109640" cy="1272816"/>
          </a:xfrm>
          <a:prstGeom prst="rect">
            <a:avLst/>
          </a:prstGeom>
        </p:spPr>
      </p:pic>
      <p:pic>
        <p:nvPicPr>
          <p:cNvPr id="14" name="Picture 13"/>
          <p:cNvPicPr>
            <a:picLocks noChangeAspect="1"/>
          </p:cNvPicPr>
          <p:nvPr/>
        </p:nvPicPr>
        <p:blipFill>
          <a:blip r:embed="rId8"/>
          <a:stretch>
            <a:fillRect/>
          </a:stretch>
        </p:blipFill>
        <p:spPr>
          <a:xfrm>
            <a:off x="6204652" y="3951143"/>
            <a:ext cx="2193942" cy="811759"/>
          </a:xfrm>
          <a:prstGeom prst="rect">
            <a:avLst/>
          </a:prstGeom>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logo2.png"/>
          <p:cNvPicPr>
            <a:picLocks noChangeAspect="1"/>
          </p:cNvPicPr>
          <p:nvPr/>
        </p:nvPicPr>
        <p:blipFill>
          <a:blip r:embed="rId2"/>
          <a:stretch>
            <a:fillRect/>
          </a:stretch>
        </p:blipFill>
        <p:spPr>
          <a:xfrm>
            <a:off x="1866023" y="556463"/>
            <a:ext cx="5435600" cy="1905000"/>
          </a:xfrm>
          <a:prstGeom prst="rect">
            <a:avLst/>
          </a:prstGeom>
        </p:spPr>
      </p:pic>
      <p:cxnSp>
        <p:nvCxnSpPr>
          <p:cNvPr id="6" name="Straight Connector 5"/>
          <p:cNvCxnSpPr/>
          <p:nvPr/>
        </p:nvCxnSpPr>
        <p:spPr>
          <a:xfrm>
            <a:off x="1143000" y="2743200"/>
            <a:ext cx="7099300" cy="1588"/>
          </a:xfrm>
          <a:prstGeom prst="line">
            <a:avLst/>
          </a:prstGeom>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2565400" y="2921000"/>
            <a:ext cx="4267200" cy="523220"/>
          </a:xfrm>
          <a:prstGeom prst="rect">
            <a:avLst/>
          </a:prstGeom>
          <a:noFill/>
        </p:spPr>
        <p:txBody>
          <a:bodyPr wrap="square" lIns="91440" tIns="45720" rIns="91440" bIns="45720" rtlCol="0">
            <a:spAutoFit/>
          </a:bodyPr>
          <a:lstStyle/>
          <a:p>
            <a:pPr algn="ctr"/>
            <a:r>
              <a:rPr lang="en-US" sz="2800" dirty="0" smtClean="0">
                <a:latin typeface="Myriad Pro Semibold"/>
                <a:cs typeface="Myriad Pro Semibold"/>
              </a:rPr>
              <a:t>Announcements</a:t>
            </a:r>
            <a:endParaRPr lang="en-US" sz="2800" dirty="0">
              <a:latin typeface="Myriad Pro Semibold"/>
              <a:cs typeface="Myriad Pro Semibold"/>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logo2.png"/>
          <p:cNvPicPr>
            <a:picLocks noChangeAspect="1"/>
          </p:cNvPicPr>
          <p:nvPr/>
        </p:nvPicPr>
        <p:blipFill>
          <a:blip r:embed="rId2"/>
          <a:stretch>
            <a:fillRect/>
          </a:stretch>
        </p:blipFill>
        <p:spPr>
          <a:xfrm>
            <a:off x="418224" y="378663"/>
            <a:ext cx="2451977" cy="859338"/>
          </a:xfrm>
          <a:prstGeom prst="rect">
            <a:avLst/>
          </a:prstGeom>
        </p:spPr>
      </p:pic>
      <p:cxnSp>
        <p:nvCxnSpPr>
          <p:cNvPr id="6" name="Straight Connector 5"/>
          <p:cNvCxnSpPr/>
          <p:nvPr/>
        </p:nvCxnSpPr>
        <p:spPr>
          <a:xfrm>
            <a:off x="1041400" y="1466601"/>
            <a:ext cx="7099300" cy="1588"/>
          </a:xfrm>
          <a:prstGeom prst="line">
            <a:avLst/>
          </a:prstGeom>
        </p:spPr>
        <p:style>
          <a:lnRef idx="2">
            <a:schemeClr val="accent1"/>
          </a:lnRef>
          <a:fillRef idx="0">
            <a:schemeClr val="accent1"/>
          </a:fillRef>
          <a:effectRef idx="1">
            <a:schemeClr val="accent1"/>
          </a:effectRef>
          <a:fontRef idx="minor">
            <a:schemeClr val="tx1"/>
          </a:fontRef>
        </p:style>
      </p:cxnSp>
      <p:sp>
        <p:nvSpPr>
          <p:cNvPr id="11" name="Rectangle 10"/>
          <p:cNvSpPr/>
          <p:nvPr/>
        </p:nvSpPr>
        <p:spPr>
          <a:xfrm>
            <a:off x="1244601" y="5168905"/>
            <a:ext cx="6896100" cy="1477313"/>
          </a:xfrm>
          <a:prstGeom prst="rect">
            <a:avLst/>
          </a:prstGeom>
        </p:spPr>
        <p:txBody>
          <a:bodyPr wrap="square" lIns="91425" tIns="45713" rIns="91425" bIns="45713">
            <a:spAutoFit/>
          </a:bodyPr>
          <a:lstStyle/>
          <a:p>
            <a:pPr algn="ctr"/>
            <a:endParaRPr lang="en-US" dirty="0" smtClean="0"/>
          </a:p>
          <a:p>
            <a:pPr algn="ctr"/>
            <a:endParaRPr lang="en-US" dirty="0" smtClean="0"/>
          </a:p>
          <a:p>
            <a:pPr algn="ctr"/>
            <a:endParaRPr lang="en-US" dirty="0" smtClean="0"/>
          </a:p>
          <a:p>
            <a:pPr algn="ctr"/>
            <a:endParaRPr lang="en-US" dirty="0" smtClean="0"/>
          </a:p>
          <a:p>
            <a:pPr algn="ctr"/>
            <a:r>
              <a:rPr lang="en-US" dirty="0" smtClean="0"/>
              <a:t>http://</a:t>
            </a:r>
            <a:r>
              <a:rPr lang="en-US" dirty="0" err="1" smtClean="0"/>
              <a:t>www.launchup.org</a:t>
            </a:r>
            <a:r>
              <a:rPr lang="en-US" dirty="0" smtClean="0"/>
              <a:t>/companies</a:t>
            </a:r>
            <a:endParaRPr lang="en-US" dirty="0"/>
          </a:p>
        </p:txBody>
      </p:sp>
      <p:sp>
        <p:nvSpPr>
          <p:cNvPr id="8" name="Rectangle 7"/>
          <p:cNvSpPr/>
          <p:nvPr/>
        </p:nvSpPr>
        <p:spPr>
          <a:xfrm>
            <a:off x="3756698" y="711201"/>
            <a:ext cx="3400335" cy="523206"/>
          </a:xfrm>
          <a:prstGeom prst="rect">
            <a:avLst/>
          </a:prstGeom>
        </p:spPr>
        <p:txBody>
          <a:bodyPr wrap="none" lIns="91425" tIns="45713" rIns="91425" bIns="45713">
            <a:spAutoFit/>
          </a:bodyPr>
          <a:lstStyle/>
          <a:p>
            <a:pPr algn="ctr"/>
            <a:r>
              <a:rPr lang="en-US" sz="2800" b="1" dirty="0" err="1" smtClean="0"/>
              <a:t>LaunchUp</a:t>
            </a:r>
            <a:r>
              <a:rPr lang="en-US" sz="2800" b="1" dirty="0" smtClean="0"/>
              <a:t> Companies</a:t>
            </a:r>
            <a:endParaRPr lang="en-US" sz="2800" dirty="0" smtClean="0">
              <a:latin typeface="Myriad Pro Semibold"/>
              <a:cs typeface="Myriad Pro Semibold"/>
            </a:endParaRPr>
          </a:p>
        </p:txBody>
      </p:sp>
      <p:pic>
        <p:nvPicPr>
          <p:cNvPr id="10" name="Picture 9"/>
          <p:cNvPicPr>
            <a:picLocks noChangeAspect="1"/>
          </p:cNvPicPr>
          <p:nvPr/>
        </p:nvPicPr>
        <p:blipFill>
          <a:blip r:embed="rId3"/>
          <a:stretch>
            <a:fillRect/>
          </a:stretch>
        </p:blipFill>
        <p:spPr>
          <a:xfrm>
            <a:off x="1079500" y="2216352"/>
            <a:ext cx="7015874" cy="2952553"/>
          </a:xfrm>
          <a:prstGeom prst="rect">
            <a:avLst/>
          </a:prstGeom>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logo2.png"/>
          <p:cNvPicPr>
            <a:picLocks noChangeAspect="1"/>
          </p:cNvPicPr>
          <p:nvPr/>
        </p:nvPicPr>
        <p:blipFill>
          <a:blip r:embed="rId2"/>
          <a:stretch>
            <a:fillRect/>
          </a:stretch>
        </p:blipFill>
        <p:spPr>
          <a:xfrm>
            <a:off x="1866023" y="556463"/>
            <a:ext cx="5435600" cy="1905000"/>
          </a:xfrm>
          <a:prstGeom prst="rect">
            <a:avLst/>
          </a:prstGeom>
        </p:spPr>
      </p:pic>
      <p:cxnSp>
        <p:nvCxnSpPr>
          <p:cNvPr id="6" name="Straight Connector 5"/>
          <p:cNvCxnSpPr/>
          <p:nvPr/>
        </p:nvCxnSpPr>
        <p:spPr>
          <a:xfrm>
            <a:off x="1143000" y="2743200"/>
            <a:ext cx="7099300" cy="1588"/>
          </a:xfrm>
          <a:prstGeom prst="line">
            <a:avLst/>
          </a:prstGeom>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625600" y="3136900"/>
            <a:ext cx="6362700" cy="2677656"/>
          </a:xfrm>
          <a:prstGeom prst="rect">
            <a:avLst/>
          </a:prstGeom>
          <a:noFill/>
        </p:spPr>
        <p:txBody>
          <a:bodyPr wrap="square" lIns="91440" tIns="45720" rIns="91440" bIns="45720" rtlCol="0">
            <a:spAutoFit/>
          </a:bodyPr>
          <a:lstStyle/>
          <a:p>
            <a:pPr algn="ctr"/>
            <a:r>
              <a:rPr lang="en-US" sz="2800" dirty="0" err="1">
                <a:latin typeface="Myriad Pro Semibold"/>
                <a:cs typeface="Myriad Pro Semibold"/>
              </a:rPr>
              <a:t>LaunchUp</a:t>
            </a:r>
            <a:r>
              <a:rPr lang="en-US" sz="2800" dirty="0">
                <a:latin typeface="Myriad Pro Semibold"/>
                <a:cs typeface="Myriad Pro Semibold"/>
              </a:rPr>
              <a:t> </a:t>
            </a:r>
            <a:r>
              <a:rPr lang="en-US" sz="2800" dirty="0" smtClean="0">
                <a:latin typeface="Myriad Pro Semibold"/>
                <a:cs typeface="Myriad Pro Semibold"/>
              </a:rPr>
              <a:t>#14:</a:t>
            </a:r>
          </a:p>
          <a:p>
            <a:pPr algn="ctr"/>
            <a:endParaRPr lang="en-US" sz="2800" dirty="0" smtClean="0">
              <a:latin typeface="Myriad Pro Semibold"/>
              <a:cs typeface="Myriad Pro Semibold"/>
            </a:endParaRPr>
          </a:p>
          <a:p>
            <a:pPr algn="ctr"/>
            <a:r>
              <a:rPr lang="en-US" sz="2800" dirty="0" smtClean="0">
                <a:latin typeface="Myriad Pro Semibold"/>
                <a:cs typeface="Myriad Pro Semibold"/>
              </a:rPr>
              <a:t>6:30 p.m. Thursday January 6, 2011</a:t>
            </a:r>
          </a:p>
          <a:p>
            <a:pPr algn="ctr"/>
            <a:endParaRPr lang="en-US" sz="2800" dirty="0" smtClean="0">
              <a:latin typeface="Myriad Pro Semibold"/>
              <a:cs typeface="Myriad Pro Semibold"/>
            </a:endParaRPr>
          </a:p>
          <a:p>
            <a:pPr algn="ctr"/>
            <a:r>
              <a:rPr lang="en-US" sz="2800" dirty="0" smtClean="0">
                <a:latin typeface="Myriad Pro Semibold"/>
                <a:cs typeface="Myriad Pro Semibold"/>
              </a:rPr>
              <a:t>One on One Marketing – </a:t>
            </a:r>
          </a:p>
          <a:p>
            <a:pPr algn="ctr"/>
            <a:r>
              <a:rPr lang="en-US" sz="2800" dirty="0" smtClean="0">
                <a:latin typeface="Myriad Pro Semibold"/>
                <a:cs typeface="Myriad Pro Semibold"/>
              </a:rPr>
              <a:t>Thanksgiving Point</a:t>
            </a:r>
            <a:endParaRPr lang="en-US" sz="2800" dirty="0">
              <a:latin typeface="Myriad Pro Semibold"/>
              <a:cs typeface="Myriad Pro Semibold"/>
            </a:endParaRPr>
          </a:p>
        </p:txBody>
      </p:sp>
      <p:cxnSp>
        <p:nvCxnSpPr>
          <p:cNvPr id="13" name="Straight Connector 12"/>
          <p:cNvCxnSpPr/>
          <p:nvPr/>
        </p:nvCxnSpPr>
        <p:spPr>
          <a:xfrm>
            <a:off x="2438400" y="5776914"/>
            <a:ext cx="4572000" cy="1588"/>
          </a:xfrm>
          <a:prstGeom prst="line">
            <a:avLst/>
          </a:prstGeom>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1866023" y="6121402"/>
            <a:ext cx="5706352" cy="369318"/>
          </a:xfrm>
          <a:prstGeom prst="rect">
            <a:avLst/>
          </a:prstGeom>
          <a:noFill/>
        </p:spPr>
        <p:txBody>
          <a:bodyPr wrap="square" lIns="91425" tIns="45713" rIns="91425" bIns="45713" rtlCol="0">
            <a:spAutoFit/>
          </a:bodyPr>
          <a:lstStyle/>
          <a:p>
            <a:pPr algn="ctr"/>
            <a:r>
              <a:rPr lang="en-US" dirty="0" smtClean="0">
                <a:latin typeface="Myriad Pro"/>
                <a:cs typeface="Myriad Pro"/>
              </a:rPr>
              <a:t>First Thursday = </a:t>
            </a:r>
            <a:r>
              <a:rPr lang="en-US" dirty="0" err="1" smtClean="0">
                <a:latin typeface="Myriad Pro"/>
                <a:cs typeface="Myriad Pro"/>
              </a:rPr>
              <a:t>LaunchUp</a:t>
            </a:r>
            <a:r>
              <a:rPr lang="en-US" dirty="0" smtClean="0">
                <a:latin typeface="Myriad Pro"/>
                <a:cs typeface="Myriad Pro"/>
              </a:rPr>
              <a:t> somewhere</a:t>
            </a:r>
            <a:endParaRPr lang="en-US" dirty="0">
              <a:latin typeface="Myriad Pro"/>
              <a:cs typeface="Myriad Pro"/>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logo2.png"/>
          <p:cNvPicPr>
            <a:picLocks noChangeAspect="1"/>
          </p:cNvPicPr>
          <p:nvPr/>
        </p:nvPicPr>
        <p:blipFill>
          <a:blip r:embed="rId2"/>
          <a:stretch>
            <a:fillRect/>
          </a:stretch>
        </p:blipFill>
        <p:spPr>
          <a:xfrm>
            <a:off x="1866023" y="556463"/>
            <a:ext cx="5435600" cy="1905000"/>
          </a:xfrm>
          <a:prstGeom prst="rect">
            <a:avLst/>
          </a:prstGeom>
        </p:spPr>
      </p:pic>
      <p:cxnSp>
        <p:nvCxnSpPr>
          <p:cNvPr id="6" name="Straight Connector 5"/>
          <p:cNvCxnSpPr/>
          <p:nvPr/>
        </p:nvCxnSpPr>
        <p:spPr>
          <a:xfrm>
            <a:off x="1143000" y="2743200"/>
            <a:ext cx="7099300" cy="1588"/>
          </a:xfrm>
          <a:prstGeom prst="line">
            <a:avLst/>
          </a:prstGeom>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2167596" y="2921000"/>
            <a:ext cx="4910744" cy="523220"/>
          </a:xfrm>
          <a:prstGeom prst="rect">
            <a:avLst/>
          </a:prstGeom>
          <a:noFill/>
        </p:spPr>
        <p:txBody>
          <a:bodyPr wrap="square" lIns="91440" tIns="45720" rIns="91440" bIns="45720" rtlCol="0">
            <a:spAutoFit/>
          </a:bodyPr>
          <a:lstStyle/>
          <a:p>
            <a:pPr algn="ctr"/>
            <a:r>
              <a:rPr lang="en-US" sz="2800" dirty="0" err="1">
                <a:latin typeface="Myriad Pro Semibold"/>
                <a:cs typeface="Myriad Pro Semibold"/>
              </a:rPr>
              <a:t>LaunchUp</a:t>
            </a:r>
            <a:r>
              <a:rPr lang="en-US" sz="2800" dirty="0">
                <a:latin typeface="Myriad Pro Semibold"/>
                <a:cs typeface="Myriad Pro Semibold"/>
              </a:rPr>
              <a:t> #</a:t>
            </a:r>
            <a:r>
              <a:rPr lang="en-US" sz="2800" dirty="0" smtClean="0">
                <a:latin typeface="Myriad Pro Semibold"/>
                <a:cs typeface="Myriad Pro Semibold"/>
              </a:rPr>
              <a:t>13 Supporters</a:t>
            </a:r>
            <a:endParaRPr lang="en-US" sz="2800" dirty="0">
              <a:latin typeface="Myriad Pro Semibold"/>
              <a:cs typeface="Myriad Pro Semibold"/>
            </a:endParaRPr>
          </a:p>
        </p:txBody>
      </p:sp>
      <p:pic>
        <p:nvPicPr>
          <p:cNvPr id="8" name="Picture 7" descr="Doba-Small.gif"/>
          <p:cNvPicPr>
            <a:picLocks noChangeAspect="1"/>
          </p:cNvPicPr>
          <p:nvPr/>
        </p:nvPicPr>
        <p:blipFill>
          <a:blip r:embed="rId3"/>
          <a:stretch>
            <a:fillRect/>
          </a:stretch>
        </p:blipFill>
        <p:spPr>
          <a:xfrm>
            <a:off x="857267" y="4126494"/>
            <a:ext cx="2387600" cy="571500"/>
          </a:xfrm>
          <a:prstGeom prst="rect">
            <a:avLst/>
          </a:prstGeom>
        </p:spPr>
      </p:pic>
      <p:pic>
        <p:nvPicPr>
          <p:cNvPr id="12" name="Picture 11" descr="gm_logo.pdf"/>
          <p:cNvPicPr>
            <a:picLocks noChangeAspect="1"/>
          </p:cNvPicPr>
          <p:nvPr/>
        </p:nvPicPr>
        <mc:AlternateContent>
          <mc:Choice xmlns:ma="http://schemas.microsoft.com/office/mac/drawingml/2008/main" Requires="ma">
            <p:blipFill>
              <a:blip r:embed="rId4"/>
              <a:stretch>
                <a:fillRect/>
              </a:stretch>
            </p:blipFill>
          </mc:Choice>
          <mc:Fallback>
            <p:blipFill>
              <a:blip r:embed="rId5"/>
              <a:stretch>
                <a:fillRect/>
              </a:stretch>
            </p:blipFill>
          </mc:Fallback>
        </mc:AlternateContent>
        <p:spPr>
          <a:xfrm>
            <a:off x="4622973" y="5910111"/>
            <a:ext cx="1531617" cy="1148713"/>
          </a:xfrm>
          <a:prstGeom prst="rect">
            <a:avLst/>
          </a:prstGeom>
        </p:spPr>
      </p:pic>
      <p:cxnSp>
        <p:nvCxnSpPr>
          <p:cNvPr id="13" name="Straight Connector 12"/>
          <p:cNvCxnSpPr/>
          <p:nvPr/>
        </p:nvCxnSpPr>
        <p:spPr>
          <a:xfrm>
            <a:off x="2438400" y="5432424"/>
            <a:ext cx="4572000" cy="1588"/>
          </a:xfrm>
          <a:prstGeom prst="line">
            <a:avLst/>
          </a:prstGeom>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1769792" y="5665624"/>
            <a:ext cx="5706352" cy="369332"/>
          </a:xfrm>
          <a:prstGeom prst="rect">
            <a:avLst/>
          </a:prstGeom>
          <a:noFill/>
        </p:spPr>
        <p:txBody>
          <a:bodyPr wrap="square" lIns="91440" tIns="45720" rIns="91440" bIns="45720" rtlCol="0">
            <a:spAutoFit/>
          </a:bodyPr>
          <a:lstStyle/>
          <a:p>
            <a:pPr algn="ctr"/>
            <a:r>
              <a:rPr lang="en-US" dirty="0">
                <a:latin typeface="Myriad Pro"/>
                <a:cs typeface="Myriad Pro"/>
              </a:rPr>
              <a:t>Special thanks to </a:t>
            </a:r>
            <a:r>
              <a:rPr lang="en-US" dirty="0" err="1">
                <a:latin typeface="Myriad Pro"/>
                <a:cs typeface="Myriad Pro"/>
              </a:rPr>
              <a:t>LaunchUp</a:t>
            </a:r>
            <a:r>
              <a:rPr lang="en-US" dirty="0">
                <a:latin typeface="Myriad Pro"/>
                <a:cs typeface="Myriad Pro"/>
              </a:rPr>
              <a:t> </a:t>
            </a:r>
            <a:r>
              <a:rPr lang="en-US" dirty="0" smtClean="0">
                <a:latin typeface="Myriad Pro"/>
                <a:cs typeface="Myriad Pro"/>
              </a:rPr>
              <a:t>Service </a:t>
            </a:r>
            <a:r>
              <a:rPr lang="en-US" dirty="0">
                <a:latin typeface="Myriad Pro"/>
                <a:cs typeface="Myriad Pro"/>
              </a:rPr>
              <a:t>Providers:</a:t>
            </a:r>
          </a:p>
        </p:txBody>
      </p:sp>
      <p:pic>
        <p:nvPicPr>
          <p:cNvPr id="18" name="Picture 17" descr="mustache-logo.png"/>
          <p:cNvPicPr>
            <a:picLocks noChangeAspect="1"/>
          </p:cNvPicPr>
          <p:nvPr/>
        </p:nvPicPr>
        <p:blipFill>
          <a:blip r:embed="rId6"/>
          <a:stretch>
            <a:fillRect/>
          </a:stretch>
        </p:blipFill>
        <p:spPr>
          <a:xfrm>
            <a:off x="3244867" y="6139126"/>
            <a:ext cx="1616075" cy="655379"/>
          </a:xfrm>
          <a:prstGeom prst="rect">
            <a:avLst/>
          </a:prstGeom>
        </p:spPr>
      </p:pic>
      <p:pic>
        <p:nvPicPr>
          <p:cNvPr id="11" name="Picture 10"/>
          <p:cNvPicPr>
            <a:picLocks noChangeAspect="1"/>
          </p:cNvPicPr>
          <p:nvPr/>
        </p:nvPicPr>
        <p:blipFill>
          <a:blip r:embed="rId7"/>
          <a:stretch>
            <a:fillRect/>
          </a:stretch>
        </p:blipFill>
        <p:spPr>
          <a:xfrm>
            <a:off x="3568153" y="3490086"/>
            <a:ext cx="2109640" cy="1272816"/>
          </a:xfrm>
          <a:prstGeom prst="rect">
            <a:avLst/>
          </a:prstGeom>
        </p:spPr>
      </p:pic>
      <p:pic>
        <p:nvPicPr>
          <p:cNvPr id="14" name="Picture 13"/>
          <p:cNvPicPr>
            <a:picLocks noChangeAspect="1"/>
          </p:cNvPicPr>
          <p:nvPr/>
        </p:nvPicPr>
        <p:blipFill>
          <a:blip r:embed="rId8"/>
          <a:stretch>
            <a:fillRect/>
          </a:stretch>
        </p:blipFill>
        <p:spPr>
          <a:xfrm>
            <a:off x="6204652" y="3951143"/>
            <a:ext cx="2193942" cy="811759"/>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logo2.png"/>
          <p:cNvPicPr>
            <a:picLocks noChangeAspect="1"/>
          </p:cNvPicPr>
          <p:nvPr/>
        </p:nvPicPr>
        <p:blipFill>
          <a:blip r:embed="rId2"/>
          <a:stretch>
            <a:fillRect/>
          </a:stretch>
        </p:blipFill>
        <p:spPr>
          <a:xfrm>
            <a:off x="1866023" y="556463"/>
            <a:ext cx="5435600" cy="1905000"/>
          </a:xfrm>
          <a:prstGeom prst="rect">
            <a:avLst/>
          </a:prstGeom>
        </p:spPr>
      </p:pic>
      <p:cxnSp>
        <p:nvCxnSpPr>
          <p:cNvPr id="6" name="Straight Connector 5"/>
          <p:cNvCxnSpPr/>
          <p:nvPr/>
        </p:nvCxnSpPr>
        <p:spPr>
          <a:xfrm>
            <a:off x="1143000" y="2743200"/>
            <a:ext cx="7099300" cy="1588"/>
          </a:xfrm>
          <a:prstGeom prst="line">
            <a:avLst/>
          </a:prstGeom>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336549" y="3195459"/>
            <a:ext cx="4616451" cy="3662541"/>
          </a:xfrm>
          <a:prstGeom prst="rect">
            <a:avLst/>
          </a:prstGeom>
          <a:noFill/>
        </p:spPr>
        <p:txBody>
          <a:bodyPr wrap="square" lIns="91440" tIns="45720" rIns="91440" bIns="45720" rtlCol="0">
            <a:spAutoFit/>
          </a:bodyPr>
          <a:lstStyle/>
          <a:p>
            <a:pPr algn="ctr"/>
            <a:r>
              <a:rPr lang="en-US" sz="3200" dirty="0">
                <a:latin typeface="Myriad Pro Semibold"/>
                <a:cs typeface="Myriad Pro Semibold"/>
              </a:rPr>
              <a:t>In The Weeds</a:t>
            </a:r>
            <a:r>
              <a:rPr lang="en-US" sz="3200" dirty="0" smtClean="0">
                <a:latin typeface="Myriad Pro Semibold"/>
                <a:cs typeface="Myriad Pro Semibold"/>
              </a:rPr>
              <a:t>: Launched! A Crash Course in Lessons Learned</a:t>
            </a:r>
          </a:p>
          <a:p>
            <a:pPr algn="ctr"/>
            <a:endParaRPr lang="en-US" sz="3200" dirty="0" smtClean="0">
              <a:latin typeface="Myriad Pro Semibold"/>
              <a:cs typeface="Myriad Pro Semibold"/>
            </a:endParaRPr>
          </a:p>
          <a:p>
            <a:pPr algn="ctr"/>
            <a:r>
              <a:rPr lang="en-US" sz="3200" dirty="0" smtClean="0">
                <a:latin typeface="Myriad Pro Semibold"/>
                <a:cs typeface="Myriad Pro Semibold"/>
              </a:rPr>
              <a:t>Ryan Elkins</a:t>
            </a:r>
          </a:p>
          <a:p>
            <a:pPr algn="ctr"/>
            <a:r>
              <a:rPr lang="en-US" sz="2000" dirty="0" smtClean="0">
                <a:latin typeface="Myriad Pro Semibold"/>
                <a:cs typeface="Myriad Pro Semibold"/>
              </a:rPr>
              <a:t>Cofounder &amp; CEO, </a:t>
            </a:r>
            <a:r>
              <a:rPr lang="en-US" sz="2000" dirty="0" err="1" smtClean="0">
                <a:latin typeface="Myriad Pro Semibold"/>
                <a:cs typeface="Myriad Pro Semibold"/>
              </a:rPr>
              <a:t>Iactionable</a:t>
            </a:r>
            <a:endParaRPr lang="en-US" sz="2000" dirty="0" smtClean="0">
              <a:latin typeface="Myriad Pro Semibold"/>
              <a:cs typeface="Myriad Pro Semibold"/>
            </a:endParaRPr>
          </a:p>
          <a:p>
            <a:pPr algn="ctr"/>
            <a:r>
              <a:rPr lang="en-US" sz="2000" dirty="0" smtClean="0">
                <a:latin typeface="Myriad Pro Semibold"/>
                <a:cs typeface="Myriad Pro Semibold"/>
              </a:rPr>
              <a:t> </a:t>
            </a:r>
            <a:endParaRPr lang="en-US" sz="2000" dirty="0">
              <a:latin typeface="Myriad Pro Semibold"/>
              <a:cs typeface="Myriad Pro Semibold"/>
            </a:endParaRPr>
          </a:p>
        </p:txBody>
      </p:sp>
      <p:pic>
        <p:nvPicPr>
          <p:cNvPr id="9" name="Picture 8"/>
          <p:cNvPicPr>
            <a:picLocks noChangeAspect="1"/>
          </p:cNvPicPr>
          <p:nvPr/>
        </p:nvPicPr>
        <p:blipFill>
          <a:blip r:embed="rId3"/>
          <a:stretch>
            <a:fillRect/>
          </a:stretch>
        </p:blipFill>
        <p:spPr>
          <a:xfrm>
            <a:off x="5207000" y="3195459"/>
            <a:ext cx="3035300" cy="3035300"/>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9600" dirty="0" smtClean="0">
                <a:latin typeface="Century Gothic" pitchFamily="34" charset="0"/>
              </a:rPr>
              <a:t>Launched!</a:t>
            </a:r>
            <a:endParaRPr lang="en-US" sz="9600" dirty="0">
              <a:latin typeface="Century Gothic" pitchFamily="34" charset="0"/>
            </a:endParaRPr>
          </a:p>
        </p:txBody>
      </p:sp>
      <p:sp>
        <p:nvSpPr>
          <p:cNvPr id="3" name="Subtitle 2"/>
          <p:cNvSpPr>
            <a:spLocks noGrp="1"/>
          </p:cNvSpPr>
          <p:nvPr>
            <p:ph type="subTitle" idx="1"/>
          </p:nvPr>
        </p:nvSpPr>
        <p:spPr/>
        <p:txBody>
          <a:bodyPr>
            <a:normAutofit/>
          </a:bodyPr>
          <a:lstStyle/>
          <a:p>
            <a:r>
              <a:rPr lang="en-US" sz="2800" dirty="0" smtClean="0"/>
              <a:t>A Crash Course in Lessons Learned</a:t>
            </a:r>
            <a:endParaRPr lang="en-US" sz="2800" dirty="0"/>
          </a:p>
        </p:txBody>
      </p:sp>
      <p:sp>
        <p:nvSpPr>
          <p:cNvPr id="4" name="TextBox 3"/>
          <p:cNvSpPr txBox="1"/>
          <p:nvPr/>
        </p:nvSpPr>
        <p:spPr>
          <a:xfrm>
            <a:off x="4648200" y="6392747"/>
            <a:ext cx="4382162" cy="369332"/>
          </a:xfrm>
          <a:prstGeom prst="rect">
            <a:avLst/>
          </a:prstGeom>
          <a:noFill/>
        </p:spPr>
        <p:txBody>
          <a:bodyPr wrap="none" rtlCol="0">
            <a:spAutoFit/>
          </a:bodyPr>
          <a:lstStyle/>
          <a:p>
            <a:r>
              <a:rPr lang="en-US" dirty="0" smtClean="0"/>
              <a:t>Ryan Elkins – ryan@iactionable.com</a:t>
            </a:r>
            <a:endParaRPr lang="en-US"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46069066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5400" dirty="0" smtClean="0">
                <a:latin typeface="Century Gothic" pitchFamily="34" charset="0"/>
              </a:rPr>
              <a:t>Background</a:t>
            </a:r>
            <a:endParaRPr lang="en-US" sz="5400" dirty="0">
              <a:latin typeface="Century Gothic" pitchFamily="34" charset="0"/>
            </a:endParaRPr>
          </a:p>
        </p:txBody>
      </p:sp>
      <p:sp>
        <p:nvSpPr>
          <p:cNvPr id="3" name="Content Placeholder 2"/>
          <p:cNvSpPr>
            <a:spLocks noGrp="1"/>
          </p:cNvSpPr>
          <p:nvPr>
            <p:ph idx="1"/>
          </p:nvPr>
        </p:nvSpPr>
        <p:spPr/>
        <p:txBody>
          <a:bodyPr>
            <a:noAutofit/>
          </a:bodyPr>
          <a:lstStyle/>
          <a:p>
            <a:r>
              <a:rPr lang="en-US" sz="2400" dirty="0" smtClean="0"/>
              <a:t>Dropped out of University of Oklahoma’s CS program</a:t>
            </a:r>
          </a:p>
          <a:p>
            <a:r>
              <a:rPr lang="en-US" sz="2400" dirty="0" smtClean="0"/>
              <a:t>Did sales for a few years</a:t>
            </a:r>
          </a:p>
          <a:p>
            <a:r>
              <a:rPr lang="en-US" sz="2400" dirty="0" smtClean="0"/>
              <a:t>Finished my CS degree at </a:t>
            </a:r>
            <a:r>
              <a:rPr lang="en-US" sz="2400" dirty="0" err="1" smtClean="0"/>
              <a:t>Neumont</a:t>
            </a:r>
            <a:r>
              <a:rPr lang="en-US" sz="2400" dirty="0" smtClean="0"/>
              <a:t> University</a:t>
            </a:r>
          </a:p>
          <a:p>
            <a:r>
              <a:rPr lang="en-US" sz="2400" dirty="0" smtClean="0"/>
              <a:t>Worked as a developer for a few years</a:t>
            </a:r>
          </a:p>
          <a:p>
            <a:r>
              <a:rPr lang="en-US" sz="2400" dirty="0"/>
              <a:t>CEO of </a:t>
            </a:r>
            <a:r>
              <a:rPr lang="en-US" sz="2400" dirty="0" err="1"/>
              <a:t>IActionable</a:t>
            </a:r>
            <a:r>
              <a:rPr lang="en-US" sz="2400" dirty="0"/>
              <a:t> – Game Mechanics as a </a:t>
            </a:r>
            <a:r>
              <a:rPr lang="en-US" sz="2400" dirty="0" smtClean="0"/>
              <a:t>Service</a:t>
            </a:r>
            <a:endParaRPr lang="en-US" sz="2400"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23309492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806687965"/>
              </p:ext>
            </p:extLst>
          </p:nvPr>
        </p:nvGraphicFramePr>
        <p:xfrm>
          <a:off x="533400" y="0"/>
          <a:ext cx="8001000" cy="7086600"/>
        </p:xfrm>
        <a:graphic>
          <a:graphicData uri="http://schemas.openxmlformats.org/drawingml/2006/diagram">
            <a:relIds xmlns:dgm="http://schemas.openxmlformats.org/drawingml/2006/diagram" xmlns:r="http://schemas.openxmlformats.org/officeDocument/2006/relationships" r:dm="rId2" r:lo="rId3" r:qs="rId4" r:cs="rId5"/>
          </a:graphicData>
        </a:graphic>
      </p:graphicFrame>
      <p:sp>
        <p:nvSpPr>
          <p:cNvPr id="4" name="Title 3"/>
          <p:cNvSpPr>
            <a:spLocks noGrp="1"/>
          </p:cNvSpPr>
          <p:nvPr>
            <p:ph type="title"/>
          </p:nvPr>
        </p:nvSpPr>
        <p:spPr>
          <a:xfrm>
            <a:off x="762000" y="381000"/>
            <a:ext cx="7125113" cy="924475"/>
          </a:xfrm>
        </p:spPr>
        <p:txBody>
          <a:bodyPr/>
          <a:lstStyle/>
          <a:p>
            <a:r>
              <a:rPr lang="en-US" sz="5400" dirty="0" smtClean="0">
                <a:latin typeface="Century Gothic" pitchFamily="34" charset="0"/>
              </a:rPr>
              <a:t>Timeline</a:t>
            </a:r>
            <a:endParaRPr lang="en-US" sz="5400" dirty="0">
              <a:latin typeface="Century Gothic" pitchFamily="34" charset="0"/>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582419312"/>
      </p:ext>
    </p:extLst>
  </p:cSld>
  <p:clrMapOvr>
    <a:masterClrMapping/>
  </p:clrMapOvr>
  <p:timing>
    <p:tnLst>
      <p:par>
        <p:cTn id="1" dur="indefinite" restart="never" nodeType="tmRoot"/>
      </p:par>
    </p:tnLst>
  </p:timing>
</p:sld>
</file>

<file path=ppt/theme/theme1.xml><?xml version="1.0" encoding="utf-8"?>
<a:theme xmlns:a="http://schemas.openxmlformats.org/drawingml/2006/main" name="LaunchUp 8 Event Announcements">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Summer">
  <a:themeElements>
    <a:clrScheme name="Summer">
      <a:dk1>
        <a:sysClr val="windowText" lastClr="000000"/>
      </a:dk1>
      <a:lt1>
        <a:sysClr val="window" lastClr="FFFFFF"/>
      </a:lt1>
      <a:dk2>
        <a:srgbClr val="E89117"/>
      </a:dk2>
      <a:lt2>
        <a:srgbClr val="FEDD78"/>
      </a:lt2>
      <a:accent1>
        <a:srgbClr val="A1B633"/>
      </a:accent1>
      <a:accent2>
        <a:srgbClr val="C4D73F"/>
      </a:accent2>
      <a:accent3>
        <a:srgbClr val="FFCE2D"/>
      </a:accent3>
      <a:accent4>
        <a:srgbClr val="FFA600"/>
      </a:accent4>
      <a:accent5>
        <a:srgbClr val="ED5E00"/>
      </a:accent5>
      <a:accent6>
        <a:srgbClr val="C62D03"/>
      </a:accent6>
      <a:hlink>
        <a:srgbClr val="408080"/>
      </a:hlink>
      <a:folHlink>
        <a:srgbClr val="5EAEAE"/>
      </a:folHlink>
    </a:clrScheme>
    <a:fontScheme name="Summer">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ummer">
      <a:fillStyleLst>
        <a:solidFill>
          <a:schemeClr val="phClr"/>
        </a:solidFill>
        <a:gradFill rotWithShape="1">
          <a:gsLst>
            <a:gs pos="0">
              <a:schemeClr val="phClr">
                <a:tint val="70000"/>
                <a:lumMod val="110000"/>
              </a:schemeClr>
            </a:gs>
            <a:gs pos="100000">
              <a:schemeClr val="phClr">
                <a:tint val="90000"/>
              </a:schemeClr>
            </a:gs>
          </a:gsLst>
          <a:lin ang="5400000" scaled="1"/>
        </a:gradFill>
        <a:gradFill rotWithShape="1">
          <a:gsLst>
            <a:gs pos="0">
              <a:schemeClr val="phClr">
                <a:tint val="98000"/>
                <a:satMod val="120000"/>
                <a:lumMod val="110000"/>
              </a:schemeClr>
            </a:gs>
            <a:gs pos="100000">
              <a:schemeClr val="phClr">
                <a:shade val="90000"/>
                <a:lumMod val="90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88900" dist="38100" dir="5400000" algn="ctr" rotWithShape="0">
              <a:srgbClr val="000000">
                <a:alpha val="65000"/>
              </a:srgbClr>
            </a:outerShdw>
          </a:effectLst>
          <a:scene3d>
            <a:camera prst="orthographicFront">
              <a:rot lat="0" lon="0" rev="0"/>
            </a:camera>
            <a:lightRig rig="threePt" dir="tl">
              <a:rot lat="0" lon="0" rev="5400000"/>
            </a:lightRig>
          </a:scene3d>
          <a:sp3d>
            <a:bevelT w="25400" h="38100"/>
          </a:sp3d>
        </a:effectStyle>
      </a:effectStyleLst>
      <a:bgFillStyleLst>
        <a:solidFill>
          <a:schemeClr val="phClr"/>
        </a:solidFill>
        <a:gradFill rotWithShape="1">
          <a:gsLst>
            <a:gs pos="0">
              <a:schemeClr val="phClr">
                <a:tint val="97000"/>
                <a:shade val="80000"/>
                <a:hueMod val="110000"/>
                <a:satMod val="120000"/>
              </a:schemeClr>
            </a:gs>
            <a:gs pos="100000">
              <a:schemeClr val="phClr">
                <a:shade val="60000"/>
                <a:hueMod val="40000"/>
                <a:satMod val="120000"/>
                <a:lumMod val="103000"/>
              </a:schemeClr>
            </a:gs>
          </a:gsLst>
          <a:lin ang="5400000" scaled="1"/>
        </a:gradFill>
        <a:gradFill rotWithShape="1">
          <a:gsLst>
            <a:gs pos="0">
              <a:schemeClr val="phClr">
                <a:tint val="97000"/>
                <a:shade val="80000"/>
                <a:hueMod val="110000"/>
                <a:satMod val="130000"/>
                <a:lumMod val="100000"/>
              </a:schemeClr>
            </a:gs>
            <a:gs pos="100000">
              <a:schemeClr val="phClr">
                <a:shade val="60000"/>
                <a:hueMod val="40000"/>
                <a:satMod val="120000"/>
                <a:lumMod val="103000"/>
              </a:schemeClr>
            </a:gs>
          </a:gsLst>
          <a:path path="circle">
            <a:fillToRect l="50000" t="50000" r="100000" b="100000"/>
          </a:path>
        </a:gradFill>
      </a:bgFillStyleLst>
    </a:fmtScheme>
  </a:themeElements>
  <a:objectDefaults/>
  <a:extraClrSchemeLst/>
</a:theme>
</file>

<file path=ppt/theme/theme3.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22988</TotalTime>
  <Words>1246</Words>
  <Application>Microsoft Macintosh PowerPoint</Application>
  <PresentationFormat>On-screen Show (4:3)</PresentationFormat>
  <Paragraphs>279</Paragraphs>
  <Slides>53</Slides>
  <Notes>7</Notes>
  <HiddenSlides>0</HiddenSlides>
  <MMClips>4</MMClips>
  <ScaleCrop>false</ScaleCrop>
  <HeadingPairs>
    <vt:vector size="4" baseType="variant">
      <vt:variant>
        <vt:lpstr>Design Template</vt:lpstr>
      </vt:variant>
      <vt:variant>
        <vt:i4>4</vt:i4>
      </vt:variant>
      <vt:variant>
        <vt:lpstr>Slide Titles</vt:lpstr>
      </vt:variant>
      <vt:variant>
        <vt:i4>53</vt:i4>
      </vt:variant>
    </vt:vector>
  </HeadingPairs>
  <TitlesOfParts>
    <vt:vector size="57" baseType="lpstr">
      <vt:lpstr>LaunchUp 8 Event Announcements</vt:lpstr>
      <vt:lpstr>Summer</vt:lpstr>
      <vt:lpstr>Default Design</vt:lpstr>
      <vt:lpstr>Office Theme</vt:lpstr>
      <vt:lpstr>Slide 1</vt:lpstr>
      <vt:lpstr>Slide 2</vt:lpstr>
      <vt:lpstr>Slide 3</vt:lpstr>
      <vt:lpstr>Slide 4</vt:lpstr>
      <vt:lpstr>Slide 5</vt:lpstr>
      <vt:lpstr>Slide 6</vt:lpstr>
      <vt:lpstr>Launched!</vt:lpstr>
      <vt:lpstr>Background</vt:lpstr>
      <vt:lpstr>Timeline</vt:lpstr>
      <vt:lpstr>Lesson 1: Experiment</vt:lpstr>
      <vt:lpstr>Lesson 2: Share</vt:lpstr>
      <vt:lpstr>Lesson 3: Plan</vt:lpstr>
      <vt:lpstr>Lesson 4: Network</vt:lpstr>
      <vt:lpstr>Lesson 5: Use Tools</vt:lpstr>
      <vt:lpstr>Slide 15</vt:lpstr>
      <vt:lpstr>        the BBQ Dude         Mobile Food Truck  </vt:lpstr>
      <vt:lpstr>Mobile food truck operation</vt:lpstr>
      <vt:lpstr>ADVERTISING AND PROMOS</vt:lpstr>
      <vt:lpstr>National Trends</vt:lpstr>
      <vt:lpstr>Menu Items</vt:lpstr>
      <vt:lpstr>Smoked “Pit Ham” Sandwich $6</vt:lpstr>
      <vt:lpstr>Sout’ Side Italian Beef $6</vt:lpstr>
      <vt:lpstr>Also available </vt:lpstr>
      <vt:lpstr>Slide 24</vt:lpstr>
      <vt:lpstr>Slide 25</vt:lpstr>
      <vt:lpstr>1. What is Qbillion </vt:lpstr>
      <vt:lpstr>2. Problem w/ Finance on Web Today</vt:lpstr>
      <vt:lpstr>2. Problem w/ Finance on Web Today</vt:lpstr>
      <vt:lpstr>3. The Solution</vt:lpstr>
      <vt:lpstr>Slide 30</vt:lpstr>
      <vt:lpstr>3. Earnings Analyzer User Feedback</vt:lpstr>
      <vt:lpstr>4. Where we’re at</vt:lpstr>
      <vt:lpstr>5. Target Audience &amp; Revenue Model</vt:lpstr>
      <vt:lpstr>6. Needs</vt:lpstr>
      <vt:lpstr>The End</vt:lpstr>
      <vt:lpstr>Co-founders</vt:lpstr>
      <vt:lpstr>5. Technology convergence Why hasn't someone done this yet?</vt:lpstr>
      <vt:lpstr>Slide 38</vt:lpstr>
      <vt:lpstr>Slide 39</vt:lpstr>
      <vt:lpstr>The Problem: Separated Families</vt:lpstr>
      <vt:lpstr>Primary Market: Grandparents</vt:lpstr>
      <vt:lpstr>The Solution: Readeo</vt:lpstr>
      <vt:lpstr>The Solution: Readeo</vt:lpstr>
      <vt:lpstr>The Solution: Readeo</vt:lpstr>
      <vt:lpstr>The Model: Subscription</vt:lpstr>
      <vt:lpstr>Progress: Where we are today</vt:lpstr>
      <vt:lpstr>What Early Adopters Are Saying</vt:lpstr>
      <vt:lpstr>Help?</vt:lpstr>
      <vt:lpstr>Slide 49</vt:lpstr>
      <vt:lpstr>Slide 50</vt:lpstr>
      <vt:lpstr>Slide 51</vt:lpstr>
      <vt:lpstr>Slide 52</vt:lpstr>
      <vt:lpstr>Slide 53</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Jeremy Hanks</dc:creator>
  <cp:lastModifiedBy>Matthew Smith</cp:lastModifiedBy>
  <cp:revision>56</cp:revision>
  <dcterms:created xsi:type="dcterms:W3CDTF">2010-12-03T00:40:59Z</dcterms:created>
  <dcterms:modified xsi:type="dcterms:W3CDTF">2010-12-03T01:37:08Z</dcterms:modified>
</cp:coreProperties>
</file>